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45" r:id="rId5"/>
    <p:sldId id="343" r:id="rId6"/>
    <p:sldId id="344" r:id="rId7"/>
    <p:sldId id="337" r:id="rId8"/>
    <p:sldId id="336" r:id="rId9"/>
    <p:sldId id="334" r:id="rId10"/>
    <p:sldId id="335" r:id="rId11"/>
    <p:sldId id="338" r:id="rId12"/>
    <p:sldId id="339" r:id="rId13"/>
    <p:sldId id="340" r:id="rId14"/>
    <p:sldId id="341" r:id="rId15"/>
    <p:sldId id="342" r:id="rId16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1560" y="108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-inf.mpg.de/vtsa16/" TargetMode="External"/><Relationship Id="rId2" Type="http://schemas.openxmlformats.org/officeDocument/2006/relationships/hyperlink" Target="http://ssa-school-2016.it.uu.se/" TargetMode="External"/><Relationship Id="rId1" Type="http://schemas.openxmlformats.org/officeDocument/2006/relationships/hyperlink" Target="http://www.sigapp.org/sac/sac2017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org/iso/catalogue_detail.htm?csnumber=60572" TargetMode="External"/><Relationship Id="rId7" Type="http://schemas.openxmlformats.org/officeDocument/2006/relationships/hyperlink" Target="https://www.eclipse.org/rmf/" TargetMode="External"/><Relationship Id="rId2" Type="http://schemas.openxmlformats.org/officeDocument/2006/relationships/hyperlink" Target="https://www.plm.automation.siemens.com/en_us/products/open/jtopen/technology/jt_open_toolkit.shtml" TargetMode="External"/><Relationship Id="rId1" Type="http://schemas.openxmlformats.org/officeDocument/2006/relationships/hyperlink" Target="https://www.plm.automation.siemens.com/en_us/products/teamcenter/plm-platform-capabilities/visualization/" TargetMode="External"/><Relationship Id="rId6" Type="http://schemas.openxmlformats.org/officeDocument/2006/relationships/hyperlink" Target="http://www.omg.org/spec/ReqIF/" TargetMode="External"/><Relationship Id="rId5" Type="http://schemas.openxmlformats.org/officeDocument/2006/relationships/hyperlink" Target="http://www.esterel-technologies.com/products/scade-suite/" TargetMode="External"/><Relationship Id="rId4" Type="http://schemas.openxmlformats.org/officeDocument/2006/relationships/hyperlink" Target="http://www.ibm.com/software/products/en/ratidoor" TargetMode="External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hyperlink" Target="https://itea3.org/project/assume.html" TargetMode="External"/><Relationship Id="rId1" Type="http://schemas.openxmlformats.org/officeDocument/2006/relationships/hyperlink" Target="http://www.cost.eu/COST_Actions/ict/IC1404?management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-inf.mpg.de/vtsa16/" TargetMode="External"/><Relationship Id="rId2" Type="http://schemas.openxmlformats.org/officeDocument/2006/relationships/hyperlink" Target="http://ssa-school-2016.it.uu.se/" TargetMode="External"/><Relationship Id="rId1" Type="http://schemas.openxmlformats.org/officeDocument/2006/relationships/hyperlink" Target="http://www.sigapp.org/sac/sac2017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CB3F6-04C4-408A-81CB-2F9A7FC81ED9}">
      <dgm:prSet/>
      <dgm:spPr/>
      <dgm:t>
        <a:bodyPr/>
        <a:lstStyle/>
        <a:p>
          <a:r>
            <a:rPr lang="en-US" b="0" i="0" u="none"/>
            <a:t>Integration with </a:t>
          </a:r>
          <a:r>
            <a:rPr lang="en-US" b="0" i="0">
              <a:hlinkClick xmlns:r="http://schemas.openxmlformats.org/officeDocument/2006/relationships" r:id="rId1"/>
            </a:rPr>
            <a:t>Siemens Teamcenter PLM visualization</a:t>
          </a:r>
          <a:endParaRPr lang="en-US"/>
        </a:p>
      </dgm:t>
    </dgm:pt>
    <dgm:pt modelId="{A54ABEA0-EC28-4103-BABC-598766E00F66}" type="parTrans" cxnId="{BB70ACFA-5F87-48D8-BC33-530126888BA4}">
      <dgm:prSet/>
      <dgm:spPr/>
      <dgm:t>
        <a:bodyPr/>
        <a:lstStyle/>
        <a:p>
          <a:endParaRPr lang="en-US"/>
        </a:p>
      </dgm:t>
    </dgm:pt>
    <dgm:pt modelId="{0FF9961F-B124-4E23-A12A-07A0C06B3D2B}" type="sibTrans" cxnId="{BB70ACFA-5F87-48D8-BC33-530126888BA4}">
      <dgm:prSet/>
      <dgm:spPr/>
      <dgm:t>
        <a:bodyPr/>
        <a:lstStyle/>
        <a:p>
          <a:endParaRPr lang="en-US"/>
        </a:p>
      </dgm:t>
    </dgm:pt>
    <dgm:pt modelId="{38C307C5-1911-4CC9-9C02-133ECED71E36}">
      <dgm:prSet/>
      <dgm:spPr/>
      <dgm:t>
        <a:bodyPr/>
        <a:lstStyle/>
        <a:p>
          <a:r>
            <a:rPr lang="en-US" dirty="0"/>
            <a:t>Required for Ford-</a:t>
          </a:r>
          <a:r>
            <a:rPr lang="en-US" dirty="0" err="1"/>
            <a:t>Otosan</a:t>
          </a:r>
          <a:r>
            <a:rPr lang="en-US" dirty="0"/>
            <a:t> used case</a:t>
          </a:r>
        </a:p>
      </dgm:t>
    </dgm:pt>
    <dgm:pt modelId="{1C89278A-9453-47DA-900A-5E19B21BAD22}" type="parTrans" cxnId="{A3A13DB8-9773-4473-8607-089B3F84C3B8}">
      <dgm:prSet/>
      <dgm:spPr/>
      <dgm:t>
        <a:bodyPr/>
        <a:lstStyle/>
        <a:p>
          <a:endParaRPr lang="en-US"/>
        </a:p>
      </dgm:t>
    </dgm:pt>
    <dgm:pt modelId="{0B5E80F9-8505-4B1A-987F-2D3DE0F7B52F}" type="sibTrans" cxnId="{A3A13DB8-9773-4473-8607-089B3F84C3B8}">
      <dgm:prSet/>
      <dgm:spPr/>
      <dgm:t>
        <a:bodyPr/>
        <a:lstStyle/>
        <a:p>
          <a:endParaRPr lang="en-US"/>
        </a:p>
      </dgm:t>
    </dgm:pt>
    <dgm:pt modelId="{80D42211-08BC-4AFD-BB7B-A34A9C396CCD}">
      <dgm:prSet/>
      <dgm:spPr/>
      <dgm:t>
        <a:bodyPr/>
        <a:lstStyle/>
        <a:p>
          <a:r>
            <a:rPr lang="en-US" b="0" i="0" u="none" dirty="0"/>
            <a:t>Using </a:t>
          </a:r>
          <a:r>
            <a:rPr lang="en-US" b="0" i="0" dirty="0">
              <a:hlinkClick xmlns:r="http://schemas.openxmlformats.org/officeDocument/2006/relationships" r:id="rId2"/>
            </a:rPr>
            <a:t>JT Open Toolkit</a:t>
          </a:r>
          <a:r>
            <a:rPr lang="en-US" b="0" i="0" u="none" dirty="0"/>
            <a:t>’s C++ application programming interface for 3D product information</a:t>
          </a:r>
          <a:endParaRPr lang="en-US" dirty="0"/>
        </a:p>
      </dgm:t>
    </dgm:pt>
    <dgm:pt modelId="{2F4FB466-6311-42C8-93E7-C373C970C185}" type="parTrans" cxnId="{C15C02BA-16F9-4484-8953-4646FD4F1FB7}">
      <dgm:prSet/>
      <dgm:spPr/>
      <dgm:t>
        <a:bodyPr/>
        <a:lstStyle/>
        <a:p>
          <a:endParaRPr lang="en-US"/>
        </a:p>
      </dgm:t>
    </dgm:pt>
    <dgm:pt modelId="{29B919A4-EC5B-4635-B2DD-6393D9828A7A}" type="sibTrans" cxnId="{C15C02BA-16F9-4484-8953-4646FD4F1FB7}">
      <dgm:prSet/>
      <dgm:spPr/>
      <dgm:t>
        <a:bodyPr/>
        <a:lstStyle/>
        <a:p>
          <a:endParaRPr lang="en-US"/>
        </a:p>
      </dgm:t>
    </dgm:pt>
    <dgm:pt modelId="{9D0CAB8D-6A3F-4C70-8AC2-4A765F921B6A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3"/>
            </a:rPr>
            <a:t>ISO 14306:2012</a:t>
          </a:r>
          <a:r>
            <a:rPr lang="en-US" b="0" i="0" u="none" dirty="0"/>
            <a:t> Industrial automation systems and integration -- JT file format specification for 3D visualization</a:t>
          </a:r>
          <a:endParaRPr lang="en-US" dirty="0"/>
        </a:p>
      </dgm:t>
    </dgm:pt>
    <dgm:pt modelId="{B9CA8C50-25D7-4BD7-9AEB-85233172E8C0}" type="parTrans" cxnId="{2C68C2E6-542D-4E28-B583-CC5FD9BB75B3}">
      <dgm:prSet/>
      <dgm:spPr/>
      <dgm:t>
        <a:bodyPr/>
        <a:lstStyle/>
        <a:p>
          <a:endParaRPr lang="en-US"/>
        </a:p>
      </dgm:t>
    </dgm:pt>
    <dgm:pt modelId="{0809F8AB-DD8C-420D-ADFC-F54A0440B514}" type="sibTrans" cxnId="{2C68C2E6-542D-4E28-B583-CC5FD9BB75B3}">
      <dgm:prSet/>
      <dgm:spPr/>
      <dgm:t>
        <a:bodyPr/>
        <a:lstStyle/>
        <a:p>
          <a:endParaRPr lang="en-US"/>
        </a:p>
      </dgm:t>
    </dgm:pt>
    <dgm:pt modelId="{6D19EEEB-A3B0-4C20-9562-ED254A9B53B8}">
      <dgm:prSet/>
      <dgm:spPr/>
      <dgm:t>
        <a:bodyPr/>
        <a:lstStyle/>
        <a:p>
          <a:r>
            <a:rPr lang="en-US" b="0" i="0" u="none" dirty="0"/>
            <a:t>Integration with </a:t>
          </a:r>
          <a:r>
            <a:rPr lang="en-US" b="0" i="0" dirty="0">
              <a:hlinkClick xmlns:r="http://schemas.openxmlformats.org/officeDocument/2006/relationships" r:id="rId4"/>
            </a:rPr>
            <a:t>IBM Rational DOORS</a:t>
          </a:r>
          <a:r>
            <a:rPr lang="en-US" b="0" i="0" u="none" dirty="0"/>
            <a:t> or </a:t>
          </a:r>
          <a:r>
            <a:rPr lang="en-US" b="0" i="0" dirty="0" err="1">
              <a:hlinkClick xmlns:r="http://schemas.openxmlformats.org/officeDocument/2006/relationships" r:id="rId5"/>
            </a:rPr>
            <a:t>Esterel</a:t>
          </a:r>
          <a:r>
            <a:rPr lang="en-US" b="0" i="0" dirty="0">
              <a:hlinkClick xmlns:r="http://schemas.openxmlformats.org/officeDocument/2006/relationships" r:id="rId5"/>
            </a:rPr>
            <a:t> SCADE Suite</a:t>
          </a:r>
          <a:endParaRPr lang="en-US" dirty="0"/>
        </a:p>
      </dgm:t>
    </dgm:pt>
    <dgm:pt modelId="{D2955159-6A0F-46B6-BE73-D74647374CFA}" type="parTrans" cxnId="{BC408BF0-AC1C-46E5-91FE-C6D8683556A5}">
      <dgm:prSet/>
      <dgm:spPr/>
      <dgm:t>
        <a:bodyPr/>
        <a:lstStyle/>
        <a:p>
          <a:endParaRPr lang="en-US"/>
        </a:p>
      </dgm:t>
    </dgm:pt>
    <dgm:pt modelId="{BAD33D30-3EC8-4B20-B85D-1C508BE0F894}" type="sibTrans" cxnId="{BC408BF0-AC1C-46E5-91FE-C6D8683556A5}">
      <dgm:prSet/>
      <dgm:spPr/>
      <dgm:t>
        <a:bodyPr/>
        <a:lstStyle/>
        <a:p>
          <a:endParaRPr lang="en-US"/>
        </a:p>
      </dgm:t>
    </dgm:pt>
    <dgm:pt modelId="{866423F2-2716-49BE-B461-5731BA1EF7F2}">
      <dgm:prSet/>
      <dgm:spPr/>
      <dgm:t>
        <a:bodyPr/>
        <a:lstStyle/>
        <a:p>
          <a:r>
            <a:rPr lang="en-US" dirty="0"/>
            <a:t>Required for </a:t>
          </a:r>
          <a:r>
            <a:rPr lang="en-US" dirty="0" err="1"/>
            <a:t>Havelsan</a:t>
          </a:r>
          <a:r>
            <a:rPr lang="en-US" dirty="0"/>
            <a:t> used case</a:t>
          </a:r>
        </a:p>
      </dgm:t>
    </dgm:pt>
    <dgm:pt modelId="{8823CAA0-EB87-4787-ACF9-B079CE0B262A}" type="parTrans" cxnId="{8E125396-06D5-458F-85C1-87B1A10D8EAD}">
      <dgm:prSet/>
      <dgm:spPr/>
      <dgm:t>
        <a:bodyPr/>
        <a:lstStyle/>
        <a:p>
          <a:endParaRPr lang="en-US"/>
        </a:p>
      </dgm:t>
    </dgm:pt>
    <dgm:pt modelId="{E36A262E-9192-4421-828D-695EE31E4C3E}" type="sibTrans" cxnId="{8E125396-06D5-458F-85C1-87B1A10D8EAD}">
      <dgm:prSet/>
      <dgm:spPr/>
      <dgm:t>
        <a:bodyPr/>
        <a:lstStyle/>
        <a:p>
          <a:endParaRPr lang="en-US"/>
        </a:p>
      </dgm:t>
    </dgm:pt>
    <dgm:pt modelId="{10DD5710-EEDE-448C-9B68-9A938ED25134}">
      <dgm:prSet/>
      <dgm:spPr/>
      <dgm:t>
        <a:bodyPr/>
        <a:lstStyle/>
        <a:p>
          <a:r>
            <a:rPr lang="en-US" b="0" i="0" u="none"/>
            <a:t>using </a:t>
          </a:r>
          <a:r>
            <a:rPr lang="en-US" b="0" i="0">
              <a:hlinkClick xmlns:r="http://schemas.openxmlformats.org/officeDocument/2006/relationships" r:id="rId6"/>
            </a:rPr>
            <a:t>ReqIF</a:t>
          </a:r>
          <a:r>
            <a:rPr lang="en-US" b="0" i="0" u="none"/>
            <a:t> Standard and </a:t>
          </a:r>
          <a:r>
            <a:rPr lang="en-US" b="0" i="0">
              <a:hlinkClick xmlns:r="http://schemas.openxmlformats.org/officeDocument/2006/relationships" r:id="rId7"/>
            </a:rPr>
            <a:t>Eclipse’s Requirement Management Framework (RMF)</a:t>
          </a:r>
          <a:endParaRPr lang="en-US" dirty="0"/>
        </a:p>
      </dgm:t>
    </dgm:pt>
    <dgm:pt modelId="{AD65EFC8-8828-4966-87D8-6557F0302F9A}" type="parTrans" cxnId="{5445A8E9-500F-4CDE-85FE-731FADF363AE}">
      <dgm:prSet/>
      <dgm:spPr/>
      <dgm:t>
        <a:bodyPr/>
        <a:lstStyle/>
        <a:p>
          <a:endParaRPr lang="en-US"/>
        </a:p>
      </dgm:t>
    </dgm:pt>
    <dgm:pt modelId="{CB8AC799-CE5C-4577-9E7B-4D73429002B2}" type="sibTrans" cxnId="{5445A8E9-500F-4CDE-85FE-731FADF363AE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2C1A9AC9-3197-4290-8191-39A65825BDA9}" type="pres">
      <dgm:prSet presAssocID="{87ECB3F6-04C4-408A-81CB-2F9A7FC81ED9}" presName="text_1" presStyleLbl="node1" presStyleIdx="0" presStyleCnt="2">
        <dgm:presLayoutVars>
          <dgm:bulletEnabled val="1"/>
        </dgm:presLayoutVars>
      </dgm:prSet>
      <dgm:spPr/>
    </dgm:pt>
    <dgm:pt modelId="{E3E86DBA-8067-4B40-95BD-17C67279595B}" type="pres">
      <dgm:prSet presAssocID="{87ECB3F6-04C4-408A-81CB-2F9A7FC81ED9}" presName="accent_1" presStyleCnt="0"/>
      <dgm:spPr/>
    </dgm:pt>
    <dgm:pt modelId="{3D436EF5-EF71-42C2-9CBF-041538D33799}" type="pres">
      <dgm:prSet presAssocID="{87ECB3F6-04C4-408A-81CB-2F9A7FC81ED9}" presName="accentRepeatNode" presStyleLbl="solidFgAcc1" presStyleIdx="0" presStyleCnt="2"/>
      <dgm:spPr/>
    </dgm:pt>
    <dgm:pt modelId="{F1519F81-13A0-44A9-8A93-8C26711C6055}" type="pres">
      <dgm:prSet presAssocID="{6D19EEEB-A3B0-4C20-9562-ED254A9B53B8}" presName="text_2" presStyleLbl="node1" presStyleIdx="1" presStyleCnt="2">
        <dgm:presLayoutVars>
          <dgm:bulletEnabled val="1"/>
        </dgm:presLayoutVars>
      </dgm:prSet>
      <dgm:spPr/>
    </dgm:pt>
    <dgm:pt modelId="{A4661C0C-A5D7-4505-99D3-766AD5EAF8A5}" type="pres">
      <dgm:prSet presAssocID="{6D19EEEB-A3B0-4C20-9562-ED254A9B53B8}" presName="accent_2" presStyleCnt="0"/>
      <dgm:spPr/>
    </dgm:pt>
    <dgm:pt modelId="{2002B9ED-A9A5-4AA5-B853-579B8C7A76A9}" type="pres">
      <dgm:prSet presAssocID="{6D19EEEB-A3B0-4C20-9562-ED254A9B53B8}" presName="accentRepeatNode" presStyleLbl="solidFgAcc1" presStyleIdx="1" presStyleCnt="2"/>
      <dgm:spPr/>
    </dgm:pt>
  </dgm:ptLst>
  <dgm:cxnLst>
    <dgm:cxn modelId="{033A507F-FE2D-487A-98FA-5353DD5B6F0C}" type="presOf" srcId="{0B5E80F9-8505-4B1A-987F-2D3DE0F7B52F}" destId="{84E162AD-861D-4555-B043-F79679CCDBDA}" srcOrd="0" destOrd="0" presId="urn:microsoft.com/office/officeart/2008/layout/VerticalCurvedList"/>
    <dgm:cxn modelId="{A3A13DB8-9773-4473-8607-089B3F84C3B8}" srcId="{87ECB3F6-04C4-408A-81CB-2F9A7FC81ED9}" destId="{38C307C5-1911-4CC9-9C02-133ECED71E36}" srcOrd="0" destOrd="0" parTransId="{1C89278A-9453-47DA-900A-5E19B21BAD22}" sibTransId="{0B5E80F9-8505-4B1A-987F-2D3DE0F7B52F}"/>
    <dgm:cxn modelId="{BC408BF0-AC1C-46E5-91FE-C6D8683556A5}" srcId="{571CC073-B4EA-454E-8A5E-FC001A76EABC}" destId="{6D19EEEB-A3B0-4C20-9562-ED254A9B53B8}" srcOrd="1" destOrd="0" parTransId="{D2955159-6A0F-46B6-BE73-D74647374CFA}" sibTransId="{BAD33D30-3EC8-4B20-B85D-1C508BE0F894}"/>
    <dgm:cxn modelId="{54E12922-9570-43BA-8F6C-73BE6B4DE2F0}" type="presOf" srcId="{38C307C5-1911-4CC9-9C02-133ECED71E36}" destId="{2C1A9AC9-3197-4290-8191-39A65825BDA9}" srcOrd="0" destOrd="1" presId="urn:microsoft.com/office/officeart/2008/layout/VerticalCurvedList"/>
    <dgm:cxn modelId="{C9F26074-E716-44F9-AA8A-32F77C6F5E56}" type="presOf" srcId="{866423F2-2716-49BE-B461-5731BA1EF7F2}" destId="{F1519F81-13A0-44A9-8A93-8C26711C6055}" srcOrd="0" destOrd="1" presId="urn:microsoft.com/office/officeart/2008/layout/VerticalCurvedList"/>
    <dgm:cxn modelId="{5445A8E9-500F-4CDE-85FE-731FADF363AE}" srcId="{6D19EEEB-A3B0-4C20-9562-ED254A9B53B8}" destId="{10DD5710-EEDE-448C-9B68-9A938ED25134}" srcOrd="1" destOrd="0" parTransId="{AD65EFC8-8828-4966-87D8-6557F0302F9A}" sibTransId="{CB8AC799-CE5C-4577-9E7B-4D73429002B2}"/>
    <dgm:cxn modelId="{BB70ACFA-5F87-48D8-BC33-530126888BA4}" srcId="{571CC073-B4EA-454E-8A5E-FC001A76EABC}" destId="{87ECB3F6-04C4-408A-81CB-2F9A7FC81ED9}" srcOrd="0" destOrd="0" parTransId="{A54ABEA0-EC28-4103-BABC-598766E00F66}" sibTransId="{0FF9961F-B124-4E23-A12A-07A0C06B3D2B}"/>
    <dgm:cxn modelId="{F8A97109-CC95-4FD3-8F7B-CEF1B9A96329}" type="presOf" srcId="{80D42211-08BC-4AFD-BB7B-A34A9C396CCD}" destId="{2C1A9AC9-3197-4290-8191-39A65825BDA9}" srcOrd="0" destOrd="2" presId="urn:microsoft.com/office/officeart/2008/layout/VerticalCurvedList"/>
    <dgm:cxn modelId="{32498C9E-730A-4898-A0FB-6E714BE552F5}" type="presOf" srcId="{571CC073-B4EA-454E-8A5E-FC001A76EABC}" destId="{C1F95457-0E13-4C00-AF3F-5279185B3005}" srcOrd="0" destOrd="0" presId="urn:microsoft.com/office/officeart/2008/layout/VerticalCurvedList"/>
    <dgm:cxn modelId="{D6AA54EF-2557-4F41-9DE2-AAF4BADDECD6}" type="presOf" srcId="{6D19EEEB-A3B0-4C20-9562-ED254A9B53B8}" destId="{F1519F81-13A0-44A9-8A93-8C26711C6055}" srcOrd="0" destOrd="0" presId="urn:microsoft.com/office/officeart/2008/layout/VerticalCurvedList"/>
    <dgm:cxn modelId="{2C68C2E6-542D-4E28-B583-CC5FD9BB75B3}" srcId="{87ECB3F6-04C4-408A-81CB-2F9A7FC81ED9}" destId="{9D0CAB8D-6A3F-4C70-8AC2-4A765F921B6A}" srcOrd="2" destOrd="0" parTransId="{B9CA8C50-25D7-4BD7-9AEB-85233172E8C0}" sibTransId="{0809F8AB-DD8C-420D-ADFC-F54A0440B514}"/>
    <dgm:cxn modelId="{E05AFC50-B6C7-4594-A144-EC18F3A255E6}" type="presOf" srcId="{87ECB3F6-04C4-408A-81CB-2F9A7FC81ED9}" destId="{2C1A9AC9-3197-4290-8191-39A65825BDA9}" srcOrd="0" destOrd="0" presId="urn:microsoft.com/office/officeart/2008/layout/VerticalCurvedList"/>
    <dgm:cxn modelId="{91BFCDC7-5B86-438B-AB6A-E24D6DD455DF}" type="presOf" srcId="{9D0CAB8D-6A3F-4C70-8AC2-4A765F921B6A}" destId="{2C1A9AC9-3197-4290-8191-39A65825BDA9}" srcOrd="0" destOrd="3" presId="urn:microsoft.com/office/officeart/2008/layout/VerticalCurvedList"/>
    <dgm:cxn modelId="{C15C02BA-16F9-4484-8953-4646FD4F1FB7}" srcId="{87ECB3F6-04C4-408A-81CB-2F9A7FC81ED9}" destId="{80D42211-08BC-4AFD-BB7B-A34A9C396CCD}" srcOrd="1" destOrd="0" parTransId="{2F4FB466-6311-42C8-93E7-C373C970C185}" sibTransId="{29B919A4-EC5B-4635-B2DD-6393D9828A7A}"/>
    <dgm:cxn modelId="{91BFB79B-70A7-4525-BC4D-95AE12689A1E}" type="presOf" srcId="{10DD5710-EEDE-448C-9B68-9A938ED25134}" destId="{F1519F81-13A0-44A9-8A93-8C26711C6055}" srcOrd="0" destOrd="2" presId="urn:microsoft.com/office/officeart/2008/layout/VerticalCurvedList"/>
    <dgm:cxn modelId="{8E125396-06D5-458F-85C1-87B1A10D8EAD}" srcId="{6D19EEEB-A3B0-4C20-9562-ED254A9B53B8}" destId="{866423F2-2716-49BE-B461-5731BA1EF7F2}" srcOrd="0" destOrd="0" parTransId="{8823CAA0-EB87-4787-ACF9-B079CE0B262A}" sibTransId="{E36A262E-9192-4421-828D-695EE31E4C3E}"/>
    <dgm:cxn modelId="{C1176FDC-4352-491C-9757-645DF8788E0F}" type="presParOf" srcId="{C1F95457-0E13-4C00-AF3F-5279185B3005}" destId="{4208A881-E163-4E2D-843D-3E50A7960126}" srcOrd="0" destOrd="0" presId="urn:microsoft.com/office/officeart/2008/layout/VerticalCurvedList"/>
    <dgm:cxn modelId="{39F27B71-80EB-4245-B815-E4F915B1FB1A}" type="presParOf" srcId="{4208A881-E163-4E2D-843D-3E50A7960126}" destId="{18DFAB4C-927C-4D8E-B963-160FBB72A981}" srcOrd="0" destOrd="0" presId="urn:microsoft.com/office/officeart/2008/layout/VerticalCurvedList"/>
    <dgm:cxn modelId="{2CEB1521-C05E-4D4E-9AC5-10599740C37B}" type="presParOf" srcId="{18DFAB4C-927C-4D8E-B963-160FBB72A981}" destId="{D7A136A3-59C3-4E7B-B46A-5EBCE8A4078B}" srcOrd="0" destOrd="0" presId="urn:microsoft.com/office/officeart/2008/layout/VerticalCurvedList"/>
    <dgm:cxn modelId="{F71249CA-57A7-49FE-A5C1-A6606EB23205}" type="presParOf" srcId="{18DFAB4C-927C-4D8E-B963-160FBB72A981}" destId="{84E162AD-861D-4555-B043-F79679CCDBDA}" srcOrd="1" destOrd="0" presId="urn:microsoft.com/office/officeart/2008/layout/VerticalCurvedList"/>
    <dgm:cxn modelId="{DA29BACA-82FA-4E59-B937-7806F4F75337}" type="presParOf" srcId="{18DFAB4C-927C-4D8E-B963-160FBB72A981}" destId="{0CC9D516-AF50-449F-94BB-47477852AD53}" srcOrd="2" destOrd="0" presId="urn:microsoft.com/office/officeart/2008/layout/VerticalCurvedList"/>
    <dgm:cxn modelId="{E4CF4126-5270-4723-BBC4-72B539DC3DD4}" type="presParOf" srcId="{18DFAB4C-927C-4D8E-B963-160FBB72A981}" destId="{44A52C95-0F8F-4D9A-AFA3-B197DFE13F6B}" srcOrd="3" destOrd="0" presId="urn:microsoft.com/office/officeart/2008/layout/VerticalCurvedList"/>
    <dgm:cxn modelId="{115D73F0-0E70-4078-82CF-E428B9D35A6D}" type="presParOf" srcId="{4208A881-E163-4E2D-843D-3E50A7960126}" destId="{2C1A9AC9-3197-4290-8191-39A65825BDA9}" srcOrd="1" destOrd="0" presId="urn:microsoft.com/office/officeart/2008/layout/VerticalCurvedList"/>
    <dgm:cxn modelId="{C69A8261-E018-49E6-B8AA-3647CD19BD3B}" type="presParOf" srcId="{4208A881-E163-4E2D-843D-3E50A7960126}" destId="{E3E86DBA-8067-4B40-95BD-17C67279595B}" srcOrd="2" destOrd="0" presId="urn:microsoft.com/office/officeart/2008/layout/VerticalCurvedList"/>
    <dgm:cxn modelId="{471EA860-D8C4-44BA-8ADF-A702E807E69B}" type="presParOf" srcId="{E3E86DBA-8067-4B40-95BD-17C67279595B}" destId="{3D436EF5-EF71-42C2-9CBF-041538D33799}" srcOrd="0" destOrd="0" presId="urn:microsoft.com/office/officeart/2008/layout/VerticalCurvedList"/>
    <dgm:cxn modelId="{5CCF9BD5-22A0-4501-B111-4B20933909D9}" type="presParOf" srcId="{4208A881-E163-4E2D-843D-3E50A7960126}" destId="{F1519F81-13A0-44A9-8A93-8C26711C6055}" srcOrd="3" destOrd="0" presId="urn:microsoft.com/office/officeart/2008/layout/VerticalCurvedList"/>
    <dgm:cxn modelId="{D91826BA-FBFD-4824-8526-4D2C2BAC50B9}" type="presParOf" srcId="{4208A881-E163-4E2D-843D-3E50A7960126}" destId="{A4661C0C-A5D7-4505-99D3-766AD5EAF8A5}" srcOrd="4" destOrd="0" presId="urn:microsoft.com/office/officeart/2008/layout/VerticalCurvedList"/>
    <dgm:cxn modelId="{D92A0202-3A6B-40E6-A00C-9ECF97B570C8}" type="presParOf" srcId="{A4661C0C-A5D7-4505-99D3-766AD5EAF8A5}" destId="{2002B9ED-A9A5-4AA5-B853-579B8C7A76A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Tarski platform (WP3) – UNIT and </a:t>
          </a:r>
          <a:r>
            <a:rPr lang="en-US" dirty="0" err="1"/>
            <a:t>KoçSystem</a:t>
          </a:r>
          <a:endParaRPr lang="en-US" dirty="0"/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Automated analysis and dynamically configurable semantics of traceability links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Standalone and open source https://github.com/ModelWriter/WP3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 err="1"/>
            <a:t>Achivement</a:t>
          </a:r>
          <a:r>
            <a:rPr lang="en-US" dirty="0"/>
            <a:t>: Synchronization of EGR &amp; FEAD designs with specifications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1E1D758-421A-4045-935E-E14EA718D165}">
      <dgm:prSet/>
      <dgm:spPr/>
      <dgm:t>
        <a:bodyPr/>
        <a:lstStyle/>
        <a:p>
          <a:r>
            <a:rPr lang="en-US" dirty="0"/>
            <a:t>Improve review process of engineering teams</a:t>
          </a:r>
        </a:p>
      </dgm:t>
    </dgm:pt>
    <dgm:pt modelId="{8BB30D68-A99B-495A-8EB1-5541D33A0A4A}" type="parTrans" cxnId="{58D0DA92-1708-4D83-9048-8BC2B246411F}">
      <dgm:prSet/>
      <dgm:spPr/>
      <dgm:t>
        <a:bodyPr/>
        <a:lstStyle/>
        <a:p>
          <a:endParaRPr lang="en-US"/>
        </a:p>
      </dgm:t>
    </dgm:pt>
    <dgm:pt modelId="{71071442-95EF-45D6-8A2E-12499BB525FA}" type="sibTrans" cxnId="{58D0DA92-1708-4D83-9048-8BC2B246411F}">
      <dgm:prSet/>
      <dgm:spPr/>
      <dgm:t>
        <a:bodyPr/>
        <a:lstStyle/>
        <a:p>
          <a:endParaRPr lang="en-US"/>
        </a:p>
      </dgm:t>
    </dgm:pt>
    <dgm:pt modelId="{7857B8FD-947C-4E14-A8D8-98C2191EC224}">
      <dgm:prSet/>
      <dgm:spPr/>
      <dgm:t>
        <a:bodyPr/>
        <a:lstStyle/>
        <a:p>
          <a:r>
            <a:rPr lang="en-US" dirty="0"/>
            <a:t>Impact analysis of design changes</a:t>
          </a:r>
        </a:p>
      </dgm:t>
    </dgm:pt>
    <dgm:pt modelId="{7102E640-93DB-44F5-9F1E-43AAC16A21EE}" type="parTrans" cxnId="{0CE1949E-A879-4889-9D7B-E310752AEBE1}">
      <dgm:prSet/>
      <dgm:spPr/>
      <dgm:t>
        <a:bodyPr/>
        <a:lstStyle/>
        <a:p>
          <a:endParaRPr lang="en-US"/>
        </a:p>
      </dgm:t>
    </dgm:pt>
    <dgm:pt modelId="{530048C8-D7D7-4E2B-A51F-4B6F6C8ECABF}" type="sibTrans" cxnId="{0CE1949E-A879-4889-9D7B-E310752AEBE1}">
      <dgm:prSet/>
      <dgm:spPr/>
      <dgm:t>
        <a:bodyPr/>
        <a:lstStyle/>
        <a:p>
          <a:endParaRPr lang="en-US"/>
        </a:p>
      </dgm:t>
    </dgm:pt>
    <dgm:pt modelId="{2FA934A9-7360-4268-AB79-DEFB2FC8D27C}">
      <dgm:prSet/>
      <dgm:spPr/>
      <dgm:t>
        <a:bodyPr/>
        <a:lstStyle/>
        <a:p>
          <a:r>
            <a:rPr lang="en-US" dirty="0"/>
            <a:t>Release of M2Doc – </a:t>
          </a:r>
          <a:r>
            <a:rPr lang="en-US" dirty="0" err="1"/>
            <a:t>Obeo</a:t>
          </a:r>
          <a:endParaRPr lang="en-US" dirty="0"/>
        </a:p>
      </dgm:t>
    </dgm:pt>
    <dgm:pt modelId="{4F41F3A5-EE44-4420-9737-69D43C0BB3C1}" type="parTrans" cxnId="{551D1FE6-432B-4CC8-B240-63F2B54CFEAD}">
      <dgm:prSet/>
      <dgm:spPr/>
      <dgm:t>
        <a:bodyPr/>
        <a:lstStyle/>
        <a:p>
          <a:endParaRPr lang="en-US"/>
        </a:p>
      </dgm:t>
    </dgm:pt>
    <dgm:pt modelId="{84E38CFF-D001-4710-9B61-A05E86D54CA6}" type="sibTrans" cxnId="{551D1FE6-432B-4CC8-B240-63F2B54CFEAD}">
      <dgm:prSet/>
      <dgm:spPr/>
      <dgm:t>
        <a:bodyPr/>
        <a:lstStyle/>
        <a:p>
          <a:endParaRPr lang="en-US"/>
        </a:p>
      </dgm:t>
    </dgm:pt>
    <dgm:pt modelId="{ACF3BDB6-71D3-4357-BBD4-9BE0FB3252C2}">
      <dgm:prSet/>
      <dgm:spPr/>
      <dgm:t>
        <a:bodyPr/>
        <a:lstStyle/>
        <a:p>
          <a:r>
            <a:rPr lang="en-US" dirty="0" err="1"/>
            <a:t>ModelWriter</a:t>
          </a:r>
          <a:r>
            <a:rPr lang="en-US" dirty="0"/>
            <a:t> helped us to ramp-up MS Word document creation and Java API</a:t>
          </a:r>
        </a:p>
      </dgm:t>
    </dgm:pt>
    <dgm:pt modelId="{C0CBBC3E-534E-4FA4-B43F-3A31D4B0B5EC}" type="parTrans" cxnId="{8CA487D1-4EF7-4E3A-A704-9F128EEA3AB4}">
      <dgm:prSet/>
      <dgm:spPr/>
      <dgm:t>
        <a:bodyPr/>
        <a:lstStyle/>
        <a:p>
          <a:endParaRPr lang="en-US"/>
        </a:p>
      </dgm:t>
    </dgm:pt>
    <dgm:pt modelId="{9CF7D2F6-7FF1-42B0-BAF4-3EB3E25A1D73}" type="sibTrans" cxnId="{8CA487D1-4EF7-4E3A-A704-9F128EEA3AB4}">
      <dgm:prSet/>
      <dgm:spPr/>
      <dgm:t>
        <a:bodyPr/>
        <a:lstStyle/>
        <a:p>
          <a:endParaRPr lang="en-US"/>
        </a:p>
      </dgm:t>
    </dgm:pt>
    <dgm:pt modelId="{84E95410-E584-44A4-BDB5-59D42881EEA8}">
      <dgm:prSet/>
      <dgm:spPr/>
      <dgm:t>
        <a:bodyPr/>
        <a:lstStyle/>
        <a:p>
          <a:r>
            <a:rPr lang="en-US" dirty="0"/>
            <a:t>New product of MS word document generation M2Doc</a:t>
          </a:r>
        </a:p>
      </dgm:t>
    </dgm:pt>
    <dgm:pt modelId="{A6BC62FC-6589-466D-9359-4C8DBFEFF5D9}" type="parTrans" cxnId="{E50E562F-ECF1-4102-8DF3-4EC1F40784D2}">
      <dgm:prSet/>
      <dgm:spPr/>
      <dgm:t>
        <a:bodyPr/>
        <a:lstStyle/>
        <a:p>
          <a:endParaRPr lang="en-US"/>
        </a:p>
      </dgm:t>
    </dgm:pt>
    <dgm:pt modelId="{A6790CA6-109F-40BD-BEEB-72962F6E57DA}" type="sibTrans" cxnId="{E50E562F-ECF1-4102-8DF3-4EC1F40784D2}">
      <dgm:prSet/>
      <dgm:spPr/>
      <dgm:t>
        <a:bodyPr/>
        <a:lstStyle/>
        <a:p>
          <a:endParaRPr lang="en-US"/>
        </a:p>
      </dgm:t>
    </dgm:pt>
    <dgm:pt modelId="{8C757111-AAB5-4760-B989-5814C83FA1BC}">
      <dgm:prSet/>
      <dgm:spPr/>
      <dgm:t>
        <a:bodyPr/>
        <a:lstStyle/>
        <a:p>
          <a:r>
            <a:rPr lang="en-US" dirty="0"/>
            <a:t>Future new feature for traceability using </a:t>
          </a:r>
          <a:r>
            <a:rPr lang="en-US" dirty="0" err="1"/>
            <a:t>ModelWriter</a:t>
          </a:r>
          <a:r>
            <a:rPr lang="en-US" dirty="0"/>
            <a:t> mapping API</a:t>
          </a:r>
        </a:p>
      </dgm:t>
    </dgm:pt>
    <dgm:pt modelId="{020BF0D4-14F0-4ADE-B32C-C564E9749CF3}" type="parTrans" cxnId="{EA4C2B05-C6C5-4533-9D16-DC14A6895349}">
      <dgm:prSet/>
      <dgm:spPr/>
      <dgm:t>
        <a:bodyPr/>
        <a:lstStyle/>
        <a:p>
          <a:endParaRPr lang="en-US"/>
        </a:p>
      </dgm:t>
    </dgm:pt>
    <dgm:pt modelId="{B4D5EE01-49E3-4F06-B053-8AE928AAF009}" type="sibTrans" cxnId="{EA4C2B05-C6C5-4533-9D16-DC14A6895349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2DF1FDBD-2997-419D-9869-A8AA3D43E065}" type="pres">
      <dgm:prSet presAssocID="{87E12061-0FE6-468C-99DA-2EDC81188025}" presName="text_1" presStyleLbl="node1" presStyleIdx="0" presStyleCnt="3" custLinFactNeighborX="-345" custLinFactNeighborY="-2774">
        <dgm:presLayoutVars>
          <dgm:bulletEnabled val="1"/>
        </dgm:presLayoutVars>
      </dgm:prSet>
      <dgm:spPr/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3"/>
      <dgm:spPr/>
    </dgm:pt>
    <dgm:pt modelId="{A79A901E-5750-42B5-860B-30A3FEB04864}" type="pres">
      <dgm:prSet presAssocID="{2F90D1E9-6499-4171-827B-234974CA76C5}" presName="text_2" presStyleLbl="node1" presStyleIdx="1" presStyleCnt="3">
        <dgm:presLayoutVars>
          <dgm:bulletEnabled val="1"/>
        </dgm:presLayoutVars>
      </dgm:prSet>
      <dgm:spPr/>
    </dgm:pt>
    <dgm:pt modelId="{8051C97D-DA00-46FC-BCCF-DCEC9FA2C93F}" type="pres">
      <dgm:prSet presAssocID="{2F90D1E9-6499-4171-827B-234974CA76C5}" presName="accent_2" presStyleCnt="0"/>
      <dgm:spPr/>
    </dgm:pt>
    <dgm:pt modelId="{3C434DBB-EFC4-4607-B1C0-DCF2E6E044DB}" type="pres">
      <dgm:prSet presAssocID="{2F90D1E9-6499-4171-827B-234974CA76C5}" presName="accentRepeatNode" presStyleLbl="solidFgAcc1" presStyleIdx="1" presStyleCnt="3"/>
      <dgm:spPr/>
    </dgm:pt>
    <dgm:pt modelId="{06814745-1CA3-4FF7-86CE-0B9B26CDE5D4}" type="pres">
      <dgm:prSet presAssocID="{2FA934A9-7360-4268-AB79-DEFB2FC8D27C}" presName="text_3" presStyleLbl="node1" presStyleIdx="2" presStyleCnt="3">
        <dgm:presLayoutVars>
          <dgm:bulletEnabled val="1"/>
        </dgm:presLayoutVars>
      </dgm:prSet>
      <dgm:spPr/>
    </dgm:pt>
    <dgm:pt modelId="{00A779AC-C188-4459-BEA7-C8C542C2974B}" type="pres">
      <dgm:prSet presAssocID="{2FA934A9-7360-4268-AB79-DEFB2FC8D27C}" presName="accent_3" presStyleCnt="0"/>
      <dgm:spPr/>
    </dgm:pt>
    <dgm:pt modelId="{D3687E31-DE42-4930-BE90-349FF29A60CA}" type="pres">
      <dgm:prSet presAssocID="{2FA934A9-7360-4268-AB79-DEFB2FC8D27C}" presName="accentRepeatNode" presStyleLbl="solidFgAcc1" presStyleIdx="2" presStyleCnt="3"/>
      <dgm:spPr/>
    </dgm:pt>
  </dgm:ptLst>
  <dgm:cxnLst>
    <dgm:cxn modelId="{C94CF31E-B214-4F3A-97A6-A9DD27FE3A09}" type="presOf" srcId="{2FA934A9-7360-4268-AB79-DEFB2FC8D27C}" destId="{06814745-1CA3-4FF7-86CE-0B9B26CDE5D4}" srcOrd="0" destOrd="0" presId="urn:microsoft.com/office/officeart/2008/layout/VerticalCurvedList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0D9005BE-0476-47C1-80C6-E51CDB9674F4}" type="presOf" srcId="{23B71F15-3328-4536-A8EC-6E3CFED4F06F}" destId="{2DF1FDBD-2997-419D-9869-A8AA3D43E065}" srcOrd="0" destOrd="2" presId="urn:microsoft.com/office/officeart/2008/layout/VerticalCurvedList"/>
    <dgm:cxn modelId="{58D0DA92-1708-4D83-9048-8BC2B246411F}" srcId="{2F90D1E9-6499-4171-827B-234974CA76C5}" destId="{71E1D758-421A-4045-935E-E14EA718D165}" srcOrd="0" destOrd="0" parTransId="{8BB30D68-A99B-495A-8EB1-5541D33A0A4A}" sibTransId="{71071442-95EF-45D6-8A2E-12499BB525FA}"/>
    <dgm:cxn modelId="{D4E1DBD5-7D00-4C65-A58C-B485EDD27BFC}" type="presOf" srcId="{84E95410-E584-44A4-BDB5-59D42881EEA8}" destId="{06814745-1CA3-4FF7-86CE-0B9B26CDE5D4}" srcOrd="0" destOrd="2" presId="urn:microsoft.com/office/officeart/2008/layout/VerticalCurvedList"/>
    <dgm:cxn modelId="{12C2707A-DFEA-4351-913A-AB5A8176549E}" type="presOf" srcId="{71E1D758-421A-4045-935E-E14EA718D165}" destId="{A79A901E-5750-42B5-860B-30A3FEB04864}" srcOrd="0" destOrd="1" presId="urn:microsoft.com/office/officeart/2008/layout/VerticalCurvedList"/>
    <dgm:cxn modelId="{82456EE0-BF11-438B-90D5-0C8C460AF84E}" type="presOf" srcId="{2F90D1E9-6499-4171-827B-234974CA76C5}" destId="{A79A901E-5750-42B5-860B-30A3FEB04864}" srcOrd="0" destOrd="0" presId="urn:microsoft.com/office/officeart/2008/layout/VerticalCurvedList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0CE1949E-A879-4889-9D7B-E310752AEBE1}" srcId="{2F90D1E9-6499-4171-827B-234974CA76C5}" destId="{7857B8FD-947C-4E14-A8D8-98C2191EC224}" srcOrd="1" destOrd="0" parTransId="{7102E640-93DB-44F5-9F1E-43AAC16A21EE}" sibTransId="{530048C8-D7D7-4E2B-A51F-4B6F6C8ECABF}"/>
    <dgm:cxn modelId="{25AEE1F5-27F0-4D47-9B1D-574793BB5C33}" type="presOf" srcId="{571CC073-B4EA-454E-8A5E-FC001A76EABC}" destId="{C1F95457-0E13-4C00-AF3F-5279185B3005}" srcOrd="0" destOrd="0" presId="urn:microsoft.com/office/officeart/2008/layout/VerticalCurvedList"/>
    <dgm:cxn modelId="{C269B893-535F-4440-ABD5-D13DD7480633}" type="presOf" srcId="{22BF5E40-3AB2-46B1-838F-595BF1453EC4}" destId="{2DF1FDBD-2997-419D-9869-A8AA3D43E065}" srcOrd="0" destOrd="1" presId="urn:microsoft.com/office/officeart/2008/layout/VerticalCurvedList"/>
    <dgm:cxn modelId="{8913912C-28A0-4293-BFC3-CD16A9262BA2}" type="presOf" srcId="{87E12061-0FE6-468C-99DA-2EDC81188025}" destId="{2DF1FDBD-2997-419D-9869-A8AA3D43E065}" srcOrd="0" destOrd="0" presId="urn:microsoft.com/office/officeart/2008/layout/VerticalCurvedList"/>
    <dgm:cxn modelId="{E2F5B3B3-C4C7-48E4-AC85-71FBC5DE0059}" type="presOf" srcId="{7857B8FD-947C-4E14-A8D8-98C2191EC224}" destId="{A79A901E-5750-42B5-860B-30A3FEB04864}" srcOrd="0" destOrd="2" presId="urn:microsoft.com/office/officeart/2008/layout/VerticalCurvedList"/>
    <dgm:cxn modelId="{06AC85A9-B205-44AB-AD52-B76E608A26E3}" type="presOf" srcId="{ACF3BDB6-71D3-4357-BBD4-9BE0FB3252C2}" destId="{06814745-1CA3-4FF7-86CE-0B9B26CDE5D4}" srcOrd="0" destOrd="1" presId="urn:microsoft.com/office/officeart/2008/layout/VerticalCurvedList"/>
    <dgm:cxn modelId="{63BF5F4A-DC43-4797-8E1A-214A2FC2AD56}" type="presOf" srcId="{8C757111-AAB5-4760-B989-5814C83FA1BC}" destId="{06814745-1CA3-4FF7-86CE-0B9B26CDE5D4}" srcOrd="0" destOrd="3" presId="urn:microsoft.com/office/officeart/2008/layout/VerticalCurvedList"/>
    <dgm:cxn modelId="{EA4C2B05-C6C5-4533-9D16-DC14A6895349}" srcId="{2FA934A9-7360-4268-AB79-DEFB2FC8D27C}" destId="{8C757111-AAB5-4760-B989-5814C83FA1BC}" srcOrd="2" destOrd="0" parTransId="{020BF0D4-14F0-4ADE-B32C-C564E9749CF3}" sibTransId="{B4D5EE01-49E3-4F06-B053-8AE928AAF009}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551D1FE6-432B-4CC8-B240-63F2B54CFEAD}" srcId="{571CC073-B4EA-454E-8A5E-FC001A76EABC}" destId="{2FA934A9-7360-4268-AB79-DEFB2FC8D27C}" srcOrd="2" destOrd="0" parTransId="{4F41F3A5-EE44-4420-9737-69D43C0BB3C1}" sibTransId="{84E38CFF-D001-4710-9B61-A05E86D54CA6}"/>
    <dgm:cxn modelId="{8CA487D1-4EF7-4E3A-A704-9F128EEA3AB4}" srcId="{2FA934A9-7360-4268-AB79-DEFB2FC8D27C}" destId="{ACF3BDB6-71D3-4357-BBD4-9BE0FB3252C2}" srcOrd="0" destOrd="0" parTransId="{C0CBBC3E-534E-4FA4-B43F-3A31D4B0B5EC}" sibTransId="{9CF7D2F6-7FF1-42B0-BAF4-3EB3E25A1D73}"/>
    <dgm:cxn modelId="{E50E562F-ECF1-4102-8DF3-4EC1F40784D2}" srcId="{2FA934A9-7360-4268-AB79-DEFB2FC8D27C}" destId="{84E95410-E584-44A4-BDB5-59D42881EEA8}" srcOrd="1" destOrd="0" parTransId="{A6BC62FC-6589-466D-9359-4C8DBFEFF5D9}" sibTransId="{A6790CA6-109F-40BD-BEEB-72962F6E57DA}"/>
    <dgm:cxn modelId="{D049B8E3-C503-435E-914F-5041CE0B37B3}" type="presOf" srcId="{B7AB1143-5DB5-48E7-A2D1-405B30495DAF}" destId="{84E162AD-861D-4555-B043-F79679CCDBDA}" srcOrd="0" destOrd="0" presId="urn:microsoft.com/office/officeart/2008/layout/VerticalCurvedList"/>
    <dgm:cxn modelId="{AA149735-412B-43FB-BAE5-C3F87F8CB35A}" type="presParOf" srcId="{C1F95457-0E13-4C00-AF3F-5279185B3005}" destId="{4208A881-E163-4E2D-843D-3E50A7960126}" srcOrd="0" destOrd="0" presId="urn:microsoft.com/office/officeart/2008/layout/VerticalCurvedList"/>
    <dgm:cxn modelId="{4F242EB7-27E2-4EE3-913A-FB2A62032B2D}" type="presParOf" srcId="{4208A881-E163-4E2D-843D-3E50A7960126}" destId="{18DFAB4C-927C-4D8E-B963-160FBB72A981}" srcOrd="0" destOrd="0" presId="urn:microsoft.com/office/officeart/2008/layout/VerticalCurvedList"/>
    <dgm:cxn modelId="{8C96E35F-2851-44BB-991B-AF5F5E167991}" type="presParOf" srcId="{18DFAB4C-927C-4D8E-B963-160FBB72A981}" destId="{D7A136A3-59C3-4E7B-B46A-5EBCE8A4078B}" srcOrd="0" destOrd="0" presId="urn:microsoft.com/office/officeart/2008/layout/VerticalCurvedList"/>
    <dgm:cxn modelId="{9E1227F8-CACD-43B5-BE0C-F863CE4E6AD9}" type="presParOf" srcId="{18DFAB4C-927C-4D8E-B963-160FBB72A981}" destId="{84E162AD-861D-4555-B043-F79679CCDBDA}" srcOrd="1" destOrd="0" presId="urn:microsoft.com/office/officeart/2008/layout/VerticalCurvedList"/>
    <dgm:cxn modelId="{7110F410-5BE9-4C5C-BCF5-19E5B88C5723}" type="presParOf" srcId="{18DFAB4C-927C-4D8E-B963-160FBB72A981}" destId="{0CC9D516-AF50-449F-94BB-47477852AD53}" srcOrd="2" destOrd="0" presId="urn:microsoft.com/office/officeart/2008/layout/VerticalCurvedList"/>
    <dgm:cxn modelId="{C81E4191-20F7-49A4-A82F-2842F8CBCC2F}" type="presParOf" srcId="{18DFAB4C-927C-4D8E-B963-160FBB72A981}" destId="{44A52C95-0F8F-4D9A-AFA3-B197DFE13F6B}" srcOrd="3" destOrd="0" presId="urn:microsoft.com/office/officeart/2008/layout/VerticalCurvedList"/>
    <dgm:cxn modelId="{DB7CA3A0-C0BC-487B-B0B5-54B310935573}" type="presParOf" srcId="{4208A881-E163-4E2D-843D-3E50A7960126}" destId="{2DF1FDBD-2997-419D-9869-A8AA3D43E065}" srcOrd="1" destOrd="0" presId="urn:microsoft.com/office/officeart/2008/layout/VerticalCurvedList"/>
    <dgm:cxn modelId="{248E990F-8A68-42B4-8B30-6BB2D4CB40E2}" type="presParOf" srcId="{4208A881-E163-4E2D-843D-3E50A7960126}" destId="{5ACE9979-F673-4353-BFAE-8EF4004AB82A}" srcOrd="2" destOrd="0" presId="urn:microsoft.com/office/officeart/2008/layout/VerticalCurvedList"/>
    <dgm:cxn modelId="{F4A0DF54-8B42-4DE5-901D-BA430F964167}" type="presParOf" srcId="{5ACE9979-F673-4353-BFAE-8EF4004AB82A}" destId="{A385C4A4-1170-4684-BE17-B51AD2B16FBB}" srcOrd="0" destOrd="0" presId="urn:microsoft.com/office/officeart/2008/layout/VerticalCurvedList"/>
    <dgm:cxn modelId="{4D5C12D3-6EE6-4204-BEE9-5E9863DD178C}" type="presParOf" srcId="{4208A881-E163-4E2D-843D-3E50A7960126}" destId="{A79A901E-5750-42B5-860B-30A3FEB04864}" srcOrd="3" destOrd="0" presId="urn:microsoft.com/office/officeart/2008/layout/VerticalCurvedList"/>
    <dgm:cxn modelId="{52BAFE5B-DAA1-4795-A595-1188DB6ECF1B}" type="presParOf" srcId="{4208A881-E163-4E2D-843D-3E50A7960126}" destId="{8051C97D-DA00-46FC-BCCF-DCEC9FA2C93F}" srcOrd="4" destOrd="0" presId="urn:microsoft.com/office/officeart/2008/layout/VerticalCurvedList"/>
    <dgm:cxn modelId="{FBFFB6CD-5D10-4534-A31D-4811ECA097D0}" type="presParOf" srcId="{8051C97D-DA00-46FC-BCCF-DCEC9FA2C93F}" destId="{3C434DBB-EFC4-4607-B1C0-DCF2E6E044DB}" srcOrd="0" destOrd="0" presId="urn:microsoft.com/office/officeart/2008/layout/VerticalCurvedList"/>
    <dgm:cxn modelId="{A9174CEF-F329-4F79-960C-D608BE70B368}" type="presParOf" srcId="{4208A881-E163-4E2D-843D-3E50A7960126}" destId="{06814745-1CA3-4FF7-86CE-0B9B26CDE5D4}" srcOrd="5" destOrd="0" presId="urn:microsoft.com/office/officeart/2008/layout/VerticalCurvedList"/>
    <dgm:cxn modelId="{2DE7E358-49FE-4101-B503-BAED617B9E35}" type="presParOf" srcId="{4208A881-E163-4E2D-843D-3E50A7960126}" destId="{00A779AC-C188-4459-BEA7-C8C542C2974B}" srcOrd="6" destOrd="0" presId="urn:microsoft.com/office/officeart/2008/layout/VerticalCurvedList"/>
    <dgm:cxn modelId="{480820BF-90BA-4535-98EC-132601115636}" type="presParOf" srcId="{00A779AC-C188-4459-BEA7-C8C542C2974B}" destId="{D3687E31-DE42-4930-BE90-349FF29A60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Synchronization Engine and UI – </a:t>
          </a:r>
          <a:r>
            <a:rPr lang="en-US" dirty="0" err="1"/>
            <a:t>Obeo</a:t>
          </a:r>
          <a:endParaRPr lang="en-US" dirty="0"/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22BF5E40-3AB2-46B1-838F-595BF1453EC4}">
      <dgm:prSet/>
      <dgm:spPr/>
      <dgm:t>
        <a:bodyPr/>
        <a:lstStyle/>
        <a:p>
          <a:r>
            <a:rPr lang="en-US" dirty="0"/>
            <a:t>Synchronization engine </a:t>
          </a:r>
          <a:r>
            <a:rPr lang="en-US" dirty="0" err="1"/>
            <a:t>frist</a:t>
          </a:r>
          <a:r>
            <a:rPr lang="en-US" dirty="0"/>
            <a:t> version</a:t>
          </a:r>
        </a:p>
      </dgm:t>
    </dgm:pt>
    <dgm:pt modelId="{9C3A056C-6192-4504-AE8B-6D779348497A}" type="parTrans" cxnId="{26BEB771-6945-4201-A8E8-E203119F4B9C}">
      <dgm:prSet/>
      <dgm:spPr/>
      <dgm:t>
        <a:bodyPr/>
        <a:lstStyle/>
        <a:p>
          <a:endParaRPr lang="en-US"/>
        </a:p>
      </dgm:t>
    </dgm:pt>
    <dgm:pt modelId="{B7AB1143-5DB5-48E7-A2D1-405B30495DAF}" type="sibTrans" cxnId="{26BEB771-6945-4201-A8E8-E203119F4B9C}">
      <dgm:prSet/>
      <dgm:spPr/>
      <dgm:t>
        <a:bodyPr/>
        <a:lstStyle/>
        <a:p>
          <a:endParaRPr lang="en-US"/>
        </a:p>
      </dgm:t>
    </dgm:pt>
    <dgm:pt modelId="{23B71F15-3328-4536-A8EC-6E3CFED4F06F}">
      <dgm:prSet/>
      <dgm:spPr/>
      <dgm:t>
        <a:bodyPr/>
        <a:lstStyle/>
        <a:p>
          <a:r>
            <a:rPr lang="en-US" dirty="0"/>
            <a:t>First implementation of GUI</a:t>
          </a:r>
        </a:p>
      </dgm:t>
    </dgm:pt>
    <dgm:pt modelId="{66C85A54-F477-496B-A40F-CA1A4D9BFC6D}" type="parTrans" cxnId="{F0D0A38E-F6AE-4B37-BF41-33BDA8A2ECF4}">
      <dgm:prSet/>
      <dgm:spPr/>
      <dgm:t>
        <a:bodyPr/>
        <a:lstStyle/>
        <a:p>
          <a:endParaRPr lang="en-US"/>
        </a:p>
      </dgm:t>
    </dgm:pt>
    <dgm:pt modelId="{868EFFB5-878E-469B-B7AA-5E7924F8D32A}" type="sibTrans" cxnId="{F0D0A38E-F6AE-4B37-BF41-33BDA8A2ECF4}">
      <dgm:prSet/>
      <dgm:spPr/>
      <dgm:t>
        <a:bodyPr/>
        <a:lstStyle/>
        <a:p>
          <a:endParaRPr lang="en-US"/>
        </a:p>
      </dgm:t>
    </dgm:pt>
    <dgm:pt modelId="{2F90D1E9-6499-4171-827B-234974CA76C5}">
      <dgm:prSet/>
      <dgm:spPr/>
      <dgm:t>
        <a:bodyPr/>
        <a:lstStyle/>
        <a:p>
          <a:r>
            <a:rPr lang="en-US" dirty="0"/>
            <a:t>Ontology consistency checking – CNRS and Airbus</a:t>
          </a:r>
        </a:p>
      </dgm:t>
    </dgm:pt>
    <dgm:pt modelId="{9C01E6B5-BFB6-4780-B2E5-44D605022A6E}" type="parTrans" cxnId="{ACE426AB-B1BE-4E92-B9D1-29061662BF6A}">
      <dgm:prSet/>
      <dgm:spPr/>
      <dgm:t>
        <a:bodyPr/>
        <a:lstStyle/>
        <a:p>
          <a:endParaRPr lang="en-US"/>
        </a:p>
      </dgm:t>
    </dgm:pt>
    <dgm:pt modelId="{93194D4B-A819-40DD-9D99-E446FCBB69DA}" type="sibTrans" cxnId="{ACE426AB-B1BE-4E92-B9D1-29061662BF6A}">
      <dgm:prSet/>
      <dgm:spPr/>
      <dgm:t>
        <a:bodyPr/>
        <a:lstStyle/>
        <a:p>
          <a:endParaRPr lang="en-US"/>
        </a:p>
      </dgm:t>
    </dgm:pt>
    <dgm:pt modelId="{7EAACA30-1915-4826-A624-624A57E7F813}">
      <dgm:prSet/>
      <dgm:spPr/>
      <dgm:t>
        <a:bodyPr/>
        <a:lstStyle/>
        <a:p>
          <a:r>
            <a:rPr lang="en-US" dirty="0"/>
            <a:t>Identify and remove inconsistencies from the </a:t>
          </a:r>
          <a:r>
            <a:rPr lang="en-US" dirty="0" err="1"/>
            <a:t>knownledge</a:t>
          </a:r>
          <a:r>
            <a:rPr lang="en-US" dirty="0"/>
            <a:t> base</a:t>
          </a:r>
        </a:p>
      </dgm:t>
    </dgm:pt>
    <dgm:pt modelId="{C0D72B62-02D0-4B17-BAE7-6E6B226C621A}" type="parTrans" cxnId="{9EB8A6B1-538D-4CA8-BD6B-7FA3C72EE8DE}">
      <dgm:prSet/>
      <dgm:spPr/>
    </dgm:pt>
    <dgm:pt modelId="{E0D94F7C-70C6-470B-B051-08F09092466C}" type="sibTrans" cxnId="{9EB8A6B1-538D-4CA8-BD6B-7FA3C72EE8DE}">
      <dgm:prSet/>
      <dgm:spPr/>
    </dgm:pt>
    <dgm:pt modelId="{44D0D202-35D8-42A6-8B0E-DD4BDA6E5A4E}">
      <dgm:prSet/>
      <dgm:spPr/>
      <dgm:t>
        <a:bodyPr/>
        <a:lstStyle/>
        <a:p>
          <a:r>
            <a:rPr lang="en-US" dirty="0"/>
            <a:t>Solution based on Airbus needs</a:t>
          </a:r>
        </a:p>
      </dgm:t>
    </dgm:pt>
    <dgm:pt modelId="{A6106D28-0EED-43A1-950B-4171FD34AA0E}" type="parTrans" cxnId="{EE784362-81FC-41E0-8533-11DD7AC35097}">
      <dgm:prSet/>
      <dgm:spPr/>
    </dgm:pt>
    <dgm:pt modelId="{B6230976-8CF5-467B-86E6-FFC3057B2121}" type="sibTrans" cxnId="{EE784362-81FC-41E0-8533-11DD7AC35097}">
      <dgm:prSet/>
      <dgm:spPr/>
    </dgm:pt>
    <dgm:pt modelId="{9942C7B8-1F63-4D95-A8AF-E0EA16DC6BE5}">
      <dgm:prSet/>
      <dgm:spPr/>
      <dgm:t>
        <a:bodyPr/>
        <a:lstStyle/>
        <a:p>
          <a:r>
            <a:rPr lang="en-US" dirty="0"/>
            <a:t>MS Word </a:t>
          </a:r>
          <a:r>
            <a:rPr lang="en-US"/>
            <a:t>plug-in – HISBIM</a:t>
          </a:r>
          <a:endParaRPr lang="en-US" dirty="0"/>
        </a:p>
      </dgm:t>
    </dgm:pt>
    <dgm:pt modelId="{F2C9279F-9970-4784-8157-3837836A9780}" type="parTrans" cxnId="{44F6E331-1D09-4F99-A6E5-AE15B3119CDD}">
      <dgm:prSet/>
      <dgm:spPr/>
    </dgm:pt>
    <dgm:pt modelId="{AE60C1FD-7986-4C96-8476-3BBEB9ED87D2}" type="sibTrans" cxnId="{44F6E331-1D09-4F99-A6E5-AE15B3119CDD}">
      <dgm:prSet/>
      <dgm:spPr/>
    </dgm:pt>
    <dgm:pt modelId="{40779A27-D89C-4DD7-8D06-9797EE9937B7}">
      <dgm:prSet/>
      <dgm:spPr/>
      <dgm:t>
        <a:bodyPr/>
        <a:lstStyle/>
        <a:p>
          <a:r>
            <a:rPr lang="en-US" dirty="0"/>
            <a:t>Enable </a:t>
          </a:r>
          <a:r>
            <a:rPr lang="en-US" dirty="0" err="1"/>
            <a:t>seemless</a:t>
          </a:r>
          <a:r>
            <a:rPr lang="en-US" dirty="0"/>
            <a:t> integration with </a:t>
          </a:r>
          <a:r>
            <a:rPr lang="en-US" dirty="0" err="1"/>
            <a:t>ModelWriter</a:t>
          </a:r>
          <a:r>
            <a:rPr lang="en-US" dirty="0"/>
            <a:t> on Eclipse platform</a:t>
          </a:r>
        </a:p>
      </dgm:t>
    </dgm:pt>
    <dgm:pt modelId="{6533F136-23BD-46A3-8D37-5F333BF2F098}" type="parTrans" cxnId="{A9512616-C2A3-41BF-995F-DCBC41799B47}">
      <dgm:prSet/>
      <dgm:spPr/>
    </dgm:pt>
    <dgm:pt modelId="{522374D9-951D-4135-9D9C-704181FDC16C}" type="sibTrans" cxnId="{A9512616-C2A3-41BF-995F-DCBC41799B47}">
      <dgm:prSet/>
      <dgm:spPr/>
    </dgm:pt>
    <dgm:pt modelId="{B89F6C1D-BD15-45A4-8217-61403F8934C7}">
      <dgm:prSet/>
      <dgm:spPr/>
      <dgm:t>
        <a:bodyPr/>
        <a:lstStyle/>
        <a:p>
          <a:r>
            <a:rPr lang="en-US" dirty="0"/>
            <a:t>GUI is almost ready</a:t>
          </a:r>
        </a:p>
      </dgm:t>
    </dgm:pt>
    <dgm:pt modelId="{BE1FE7A9-7CA9-4124-A50B-1AA9276B43FE}" type="parTrans" cxnId="{1672E020-3C36-4E89-A19B-DBED5F8E046D}">
      <dgm:prSet/>
      <dgm:spPr/>
    </dgm:pt>
    <dgm:pt modelId="{2470DA40-E0F2-4609-9982-974BFE5A1A00}" type="sibTrans" cxnId="{1672E020-3C36-4E89-A19B-DBED5F8E046D}">
      <dgm:prSet/>
      <dgm:spPr/>
    </dgm:pt>
    <dgm:pt modelId="{E11321CD-B36B-47D5-A599-10A1B606E3A7}">
      <dgm:prSet/>
      <dgm:spPr/>
      <dgm:t>
        <a:bodyPr/>
        <a:lstStyle/>
        <a:p>
          <a:r>
            <a:rPr lang="en-US" dirty="0"/>
            <a:t>Working on integration of Eclipse platform and MS Word plug-in with respect to </a:t>
          </a:r>
          <a:r>
            <a:rPr lang="en-US" dirty="0" err="1"/>
            <a:t>ModelWriter</a:t>
          </a:r>
          <a:r>
            <a:rPr lang="en-US" dirty="0"/>
            <a:t> workspace</a:t>
          </a:r>
        </a:p>
      </dgm:t>
    </dgm:pt>
    <dgm:pt modelId="{DDF5625F-F5BD-4056-A8D2-B41D8C3B1240}" type="parTrans" cxnId="{D30AF411-E26E-46AB-A5A7-442CFDF4E49B}">
      <dgm:prSet/>
      <dgm:spPr/>
    </dgm:pt>
    <dgm:pt modelId="{67E2A32B-64D5-4B99-A1C7-7E438E192796}" type="sibTrans" cxnId="{D30AF411-E26E-46AB-A5A7-442CFDF4E49B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2DF1FDBD-2997-419D-9869-A8AA3D43E065}" type="pres">
      <dgm:prSet presAssocID="{87E12061-0FE6-468C-99DA-2EDC81188025}" presName="text_1" presStyleLbl="node1" presStyleIdx="0" presStyleCnt="3" custLinFactNeighborX="-345" custLinFactNeighborY="-2774">
        <dgm:presLayoutVars>
          <dgm:bulletEnabled val="1"/>
        </dgm:presLayoutVars>
      </dgm:prSet>
      <dgm:spPr/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3"/>
      <dgm:spPr/>
    </dgm:pt>
    <dgm:pt modelId="{A79A901E-5750-42B5-860B-30A3FEB04864}" type="pres">
      <dgm:prSet presAssocID="{2F90D1E9-6499-4171-827B-234974CA76C5}" presName="text_2" presStyleLbl="node1" presStyleIdx="1" presStyleCnt="3">
        <dgm:presLayoutVars>
          <dgm:bulletEnabled val="1"/>
        </dgm:presLayoutVars>
      </dgm:prSet>
      <dgm:spPr/>
    </dgm:pt>
    <dgm:pt modelId="{8051C97D-DA00-46FC-BCCF-DCEC9FA2C93F}" type="pres">
      <dgm:prSet presAssocID="{2F90D1E9-6499-4171-827B-234974CA76C5}" presName="accent_2" presStyleCnt="0"/>
      <dgm:spPr/>
    </dgm:pt>
    <dgm:pt modelId="{3C434DBB-EFC4-4607-B1C0-DCF2E6E044DB}" type="pres">
      <dgm:prSet presAssocID="{2F90D1E9-6499-4171-827B-234974CA76C5}" presName="accentRepeatNode" presStyleLbl="solidFgAcc1" presStyleIdx="1" presStyleCnt="3"/>
      <dgm:spPr/>
    </dgm:pt>
    <dgm:pt modelId="{E69E4CAA-2ED0-4B68-B22A-291BE078816D}" type="pres">
      <dgm:prSet presAssocID="{9942C7B8-1F63-4D95-A8AF-E0EA16DC6BE5}" presName="text_3" presStyleLbl="node1" presStyleIdx="2" presStyleCnt="3">
        <dgm:presLayoutVars>
          <dgm:bulletEnabled val="1"/>
        </dgm:presLayoutVars>
      </dgm:prSet>
      <dgm:spPr/>
    </dgm:pt>
    <dgm:pt modelId="{CA75446E-2AD9-42A6-ADE9-2757FC2ED19D}" type="pres">
      <dgm:prSet presAssocID="{9942C7B8-1F63-4D95-A8AF-E0EA16DC6BE5}" presName="accent_3" presStyleCnt="0"/>
      <dgm:spPr/>
    </dgm:pt>
    <dgm:pt modelId="{415F709E-A4E6-48CE-94E6-97168A7A07E0}" type="pres">
      <dgm:prSet presAssocID="{9942C7B8-1F63-4D95-A8AF-E0EA16DC6BE5}" presName="accentRepeatNode" presStyleLbl="solidFgAcc1" presStyleIdx="2" presStyleCnt="3"/>
      <dgm:spPr/>
    </dgm:pt>
  </dgm:ptLst>
  <dgm:cxnLst>
    <dgm:cxn modelId="{DC756E8A-3B01-4203-8FA0-5ED0E88231D8}" type="presOf" srcId="{9942C7B8-1F63-4D95-A8AF-E0EA16DC6BE5}" destId="{E69E4CAA-2ED0-4B68-B22A-291BE078816D}" srcOrd="0" destOrd="0" presId="urn:microsoft.com/office/officeart/2008/layout/VerticalCurvedList"/>
    <dgm:cxn modelId="{EE784362-81FC-41E0-8533-11DD7AC35097}" srcId="{2F90D1E9-6499-4171-827B-234974CA76C5}" destId="{44D0D202-35D8-42A6-8B0E-DD4BDA6E5A4E}" srcOrd="1" destOrd="0" parTransId="{A6106D28-0EED-43A1-950B-4171FD34AA0E}" sibTransId="{B6230976-8CF5-467B-86E6-FFC3057B2121}"/>
    <dgm:cxn modelId="{9EB8A6B1-538D-4CA8-BD6B-7FA3C72EE8DE}" srcId="{2F90D1E9-6499-4171-827B-234974CA76C5}" destId="{7EAACA30-1915-4826-A624-624A57E7F813}" srcOrd="0" destOrd="0" parTransId="{C0D72B62-02D0-4B17-BAE7-6E6B226C621A}" sibTransId="{E0D94F7C-70C6-470B-B051-08F09092466C}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8EF6A491-E870-4BC3-B191-CA81F14F3CCB}" type="presOf" srcId="{23B71F15-3328-4536-A8EC-6E3CFED4F06F}" destId="{2DF1FDBD-2997-419D-9869-A8AA3D43E065}" srcOrd="0" destOrd="2" presId="urn:microsoft.com/office/officeart/2008/layout/VerticalCurvedList"/>
    <dgm:cxn modelId="{84370BB6-D288-4762-B8A8-A462A5F3FBC3}" type="presOf" srcId="{7EAACA30-1915-4826-A624-624A57E7F813}" destId="{A79A901E-5750-42B5-860B-30A3FEB04864}" srcOrd="0" destOrd="1" presId="urn:microsoft.com/office/officeart/2008/layout/VerticalCurvedList"/>
    <dgm:cxn modelId="{B08E44B1-4225-4225-94F6-22089A03388C}" type="presOf" srcId="{E11321CD-B36B-47D5-A599-10A1B606E3A7}" destId="{E69E4CAA-2ED0-4B68-B22A-291BE078816D}" srcOrd="0" destOrd="3" presId="urn:microsoft.com/office/officeart/2008/layout/VerticalCurvedList"/>
    <dgm:cxn modelId="{F0D0A38E-F6AE-4B37-BF41-33BDA8A2ECF4}" srcId="{87E12061-0FE6-468C-99DA-2EDC81188025}" destId="{23B71F15-3328-4536-A8EC-6E3CFED4F06F}" srcOrd="1" destOrd="0" parTransId="{66C85A54-F477-496B-A40F-CA1A4D9BFC6D}" sibTransId="{868EFFB5-878E-469B-B7AA-5E7924F8D32A}"/>
    <dgm:cxn modelId="{ACE426AB-B1BE-4E92-B9D1-29061662BF6A}" srcId="{571CC073-B4EA-454E-8A5E-FC001A76EABC}" destId="{2F90D1E9-6499-4171-827B-234974CA76C5}" srcOrd="1" destOrd="0" parTransId="{9C01E6B5-BFB6-4780-B2E5-44D605022A6E}" sibTransId="{93194D4B-A819-40DD-9D99-E446FCBB69DA}"/>
    <dgm:cxn modelId="{385EC435-0EB9-42E6-8815-61B1BD2ECFCE}" type="presOf" srcId="{B7AB1143-5DB5-48E7-A2D1-405B30495DAF}" destId="{84E162AD-861D-4555-B043-F79679CCDBDA}" srcOrd="0" destOrd="0" presId="urn:microsoft.com/office/officeart/2008/layout/VerticalCurvedList"/>
    <dgm:cxn modelId="{A38EAE75-A94D-4FC9-B207-0F6B6A8FCA85}" type="presOf" srcId="{87E12061-0FE6-468C-99DA-2EDC81188025}" destId="{2DF1FDBD-2997-419D-9869-A8AA3D43E065}" srcOrd="0" destOrd="0" presId="urn:microsoft.com/office/officeart/2008/layout/VerticalCurvedList"/>
    <dgm:cxn modelId="{3EFBF6DE-0EDA-498F-844D-2FB3DFB00D5B}" type="presOf" srcId="{22BF5E40-3AB2-46B1-838F-595BF1453EC4}" destId="{2DF1FDBD-2997-419D-9869-A8AA3D43E065}" srcOrd="0" destOrd="1" presId="urn:microsoft.com/office/officeart/2008/layout/VerticalCurvedList"/>
    <dgm:cxn modelId="{6925DB53-A083-4452-8CDA-C56BAF9D43FA}" type="presOf" srcId="{571CC073-B4EA-454E-8A5E-FC001A76EABC}" destId="{C1F95457-0E13-4C00-AF3F-5279185B3005}" srcOrd="0" destOrd="0" presId="urn:microsoft.com/office/officeart/2008/layout/VerticalCurvedList"/>
    <dgm:cxn modelId="{26BEB771-6945-4201-A8E8-E203119F4B9C}" srcId="{87E12061-0FE6-468C-99DA-2EDC81188025}" destId="{22BF5E40-3AB2-46B1-838F-595BF1453EC4}" srcOrd="0" destOrd="0" parTransId="{9C3A056C-6192-4504-AE8B-6D779348497A}" sibTransId="{B7AB1143-5DB5-48E7-A2D1-405B30495DAF}"/>
    <dgm:cxn modelId="{D30AF411-E26E-46AB-A5A7-442CFDF4E49B}" srcId="{9942C7B8-1F63-4D95-A8AF-E0EA16DC6BE5}" destId="{E11321CD-B36B-47D5-A599-10A1B606E3A7}" srcOrd="2" destOrd="0" parTransId="{DDF5625F-F5BD-4056-A8D2-B41D8C3B1240}" sibTransId="{67E2A32B-64D5-4B99-A1C7-7E438E192796}"/>
    <dgm:cxn modelId="{F156034A-F9F4-49AB-8149-023CE155E01A}" type="presOf" srcId="{40779A27-D89C-4DD7-8D06-9797EE9937B7}" destId="{E69E4CAA-2ED0-4B68-B22A-291BE078816D}" srcOrd="0" destOrd="1" presId="urn:microsoft.com/office/officeart/2008/layout/VerticalCurvedList"/>
    <dgm:cxn modelId="{44F6E331-1D09-4F99-A6E5-AE15B3119CDD}" srcId="{571CC073-B4EA-454E-8A5E-FC001A76EABC}" destId="{9942C7B8-1F63-4D95-A8AF-E0EA16DC6BE5}" srcOrd="2" destOrd="0" parTransId="{F2C9279F-9970-4784-8157-3837836A9780}" sibTransId="{AE60C1FD-7986-4C96-8476-3BBEB9ED87D2}"/>
    <dgm:cxn modelId="{ADB028C1-2D51-46E7-889A-98C4E4094DB0}" type="presOf" srcId="{44D0D202-35D8-42A6-8B0E-DD4BDA6E5A4E}" destId="{A79A901E-5750-42B5-860B-30A3FEB04864}" srcOrd="0" destOrd="2" presId="urn:microsoft.com/office/officeart/2008/layout/VerticalCurvedList"/>
    <dgm:cxn modelId="{5AF796EF-A5CB-4570-8D06-52942A0749AC}" type="presOf" srcId="{2F90D1E9-6499-4171-827B-234974CA76C5}" destId="{A79A901E-5750-42B5-860B-30A3FEB04864}" srcOrd="0" destOrd="0" presId="urn:microsoft.com/office/officeart/2008/layout/VerticalCurvedList"/>
    <dgm:cxn modelId="{A9512616-C2A3-41BF-995F-DCBC41799B47}" srcId="{9942C7B8-1F63-4D95-A8AF-E0EA16DC6BE5}" destId="{40779A27-D89C-4DD7-8D06-9797EE9937B7}" srcOrd="0" destOrd="0" parTransId="{6533F136-23BD-46A3-8D37-5F333BF2F098}" sibTransId="{522374D9-951D-4135-9D9C-704181FDC16C}"/>
    <dgm:cxn modelId="{1672E020-3C36-4E89-A19B-DBED5F8E046D}" srcId="{9942C7B8-1F63-4D95-A8AF-E0EA16DC6BE5}" destId="{B89F6C1D-BD15-45A4-8217-61403F8934C7}" srcOrd="1" destOrd="0" parTransId="{BE1FE7A9-7CA9-4124-A50B-1AA9276B43FE}" sibTransId="{2470DA40-E0F2-4609-9982-974BFE5A1A00}"/>
    <dgm:cxn modelId="{85CC801E-04CA-4E45-A7C6-4248B7FB681B}" type="presOf" srcId="{B89F6C1D-BD15-45A4-8217-61403F8934C7}" destId="{E69E4CAA-2ED0-4B68-B22A-291BE078816D}" srcOrd="0" destOrd="2" presId="urn:microsoft.com/office/officeart/2008/layout/VerticalCurvedList"/>
    <dgm:cxn modelId="{AD6DEB6D-4DA0-4D67-B40D-BE6A6C334BFC}" type="presParOf" srcId="{C1F95457-0E13-4C00-AF3F-5279185B3005}" destId="{4208A881-E163-4E2D-843D-3E50A7960126}" srcOrd="0" destOrd="0" presId="urn:microsoft.com/office/officeart/2008/layout/VerticalCurvedList"/>
    <dgm:cxn modelId="{2A8860CB-8444-4C4D-B489-7295776A9926}" type="presParOf" srcId="{4208A881-E163-4E2D-843D-3E50A7960126}" destId="{18DFAB4C-927C-4D8E-B963-160FBB72A981}" srcOrd="0" destOrd="0" presId="urn:microsoft.com/office/officeart/2008/layout/VerticalCurvedList"/>
    <dgm:cxn modelId="{6F93BB80-433F-42E5-81E1-8DB3616ECEDB}" type="presParOf" srcId="{18DFAB4C-927C-4D8E-B963-160FBB72A981}" destId="{D7A136A3-59C3-4E7B-B46A-5EBCE8A4078B}" srcOrd="0" destOrd="0" presId="urn:microsoft.com/office/officeart/2008/layout/VerticalCurvedList"/>
    <dgm:cxn modelId="{9C746CAF-229B-4C20-9D2F-15C1327A13B9}" type="presParOf" srcId="{18DFAB4C-927C-4D8E-B963-160FBB72A981}" destId="{84E162AD-861D-4555-B043-F79679CCDBDA}" srcOrd="1" destOrd="0" presId="urn:microsoft.com/office/officeart/2008/layout/VerticalCurvedList"/>
    <dgm:cxn modelId="{FA389328-0815-4B59-9E91-42721606CDCC}" type="presParOf" srcId="{18DFAB4C-927C-4D8E-B963-160FBB72A981}" destId="{0CC9D516-AF50-449F-94BB-47477852AD53}" srcOrd="2" destOrd="0" presId="urn:microsoft.com/office/officeart/2008/layout/VerticalCurvedList"/>
    <dgm:cxn modelId="{0D7C1F62-557A-4141-924F-A4C190453D9B}" type="presParOf" srcId="{18DFAB4C-927C-4D8E-B963-160FBB72A981}" destId="{44A52C95-0F8F-4D9A-AFA3-B197DFE13F6B}" srcOrd="3" destOrd="0" presId="urn:microsoft.com/office/officeart/2008/layout/VerticalCurvedList"/>
    <dgm:cxn modelId="{7D940FD3-73D3-495F-9584-D4BBBDC98E76}" type="presParOf" srcId="{4208A881-E163-4E2D-843D-3E50A7960126}" destId="{2DF1FDBD-2997-419D-9869-A8AA3D43E065}" srcOrd="1" destOrd="0" presId="urn:microsoft.com/office/officeart/2008/layout/VerticalCurvedList"/>
    <dgm:cxn modelId="{9B15E84F-E82E-456F-8D18-58C25BF4C084}" type="presParOf" srcId="{4208A881-E163-4E2D-843D-3E50A7960126}" destId="{5ACE9979-F673-4353-BFAE-8EF4004AB82A}" srcOrd="2" destOrd="0" presId="urn:microsoft.com/office/officeart/2008/layout/VerticalCurvedList"/>
    <dgm:cxn modelId="{E215FD16-1B4D-47AB-BB3A-7F390F80BC35}" type="presParOf" srcId="{5ACE9979-F673-4353-BFAE-8EF4004AB82A}" destId="{A385C4A4-1170-4684-BE17-B51AD2B16FBB}" srcOrd="0" destOrd="0" presId="urn:microsoft.com/office/officeart/2008/layout/VerticalCurvedList"/>
    <dgm:cxn modelId="{2B0736D0-5FC6-4011-B96D-F330C1A267E7}" type="presParOf" srcId="{4208A881-E163-4E2D-843D-3E50A7960126}" destId="{A79A901E-5750-42B5-860B-30A3FEB04864}" srcOrd="3" destOrd="0" presId="urn:microsoft.com/office/officeart/2008/layout/VerticalCurvedList"/>
    <dgm:cxn modelId="{55AC53B5-2234-47FE-B486-8ABD6AFAD978}" type="presParOf" srcId="{4208A881-E163-4E2D-843D-3E50A7960126}" destId="{8051C97D-DA00-46FC-BCCF-DCEC9FA2C93F}" srcOrd="4" destOrd="0" presId="urn:microsoft.com/office/officeart/2008/layout/VerticalCurvedList"/>
    <dgm:cxn modelId="{E294D763-B5EF-4AFA-AE32-8FFD137ABC49}" type="presParOf" srcId="{8051C97D-DA00-46FC-BCCF-DCEC9FA2C93F}" destId="{3C434DBB-EFC4-4607-B1C0-DCF2E6E044DB}" srcOrd="0" destOrd="0" presId="urn:microsoft.com/office/officeart/2008/layout/VerticalCurvedList"/>
    <dgm:cxn modelId="{D89DD4A9-2073-4E89-A09E-E1382EC0411F}" type="presParOf" srcId="{4208A881-E163-4E2D-843D-3E50A7960126}" destId="{E69E4CAA-2ED0-4B68-B22A-291BE078816D}" srcOrd="5" destOrd="0" presId="urn:microsoft.com/office/officeart/2008/layout/VerticalCurvedList"/>
    <dgm:cxn modelId="{D230647D-9BAB-43B7-9A44-D5162D80CB64}" type="presParOf" srcId="{4208A881-E163-4E2D-843D-3E50A7960126}" destId="{CA75446E-2AD9-42A6-ADE9-2757FC2ED19D}" srcOrd="6" destOrd="0" presId="urn:microsoft.com/office/officeart/2008/layout/VerticalCurvedList"/>
    <dgm:cxn modelId="{3934AE2E-0B2B-487A-943B-E4EB5E44C296}" type="presParOf" srcId="{CA75446E-2AD9-42A6-ADE9-2757FC2ED19D}" destId="{415F709E-A4E6-48CE-94E6-97168A7A07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Release of Component Ontology – Airbus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B515E5-1F48-47FF-A199-1B5336DE87A5}">
      <dgm:prSet/>
      <dgm:spPr/>
      <dgm:t>
        <a:bodyPr/>
        <a:lstStyle/>
        <a:p>
          <a:r>
            <a:rPr lang="en-US" dirty="0"/>
            <a:t> partially describes the vocabulary used in the SIDP documents and database</a:t>
          </a:r>
        </a:p>
      </dgm:t>
    </dgm:pt>
    <dgm:pt modelId="{CF6845C7-F755-4B40-BA47-5CB67C0F2922}" type="parTrans" cxnId="{7337422C-EB06-4C37-8FA3-3B8D5F1C9F77}">
      <dgm:prSet/>
      <dgm:spPr/>
    </dgm:pt>
    <dgm:pt modelId="{E9DF3EA7-3108-4E46-AD59-AF4493B1B2B2}" type="sibTrans" cxnId="{7337422C-EB06-4C37-8FA3-3B8D5F1C9F77}">
      <dgm:prSet/>
      <dgm:spPr/>
    </dgm:pt>
    <dgm:pt modelId="{62F76C3C-4DDF-4879-87FC-325E1C41A2CC}">
      <dgm:prSet/>
      <dgm:spPr/>
      <dgm:t>
        <a:bodyPr/>
        <a:lstStyle/>
        <a:p>
          <a:r>
            <a:rPr lang="en-US" dirty="0"/>
            <a:t>Improves the SIDP model developed in first semester</a:t>
          </a:r>
        </a:p>
      </dgm:t>
    </dgm:pt>
    <dgm:pt modelId="{603E720F-CCF7-4B3E-A84D-24D85A78B0AF}" type="parTrans" cxnId="{1B12CD21-ED59-48D4-8343-3E4B60942587}">
      <dgm:prSet/>
      <dgm:spPr/>
    </dgm:pt>
    <dgm:pt modelId="{A34978A3-7E92-48C5-9951-F2C329A06B8E}" type="sibTrans" cxnId="{1B12CD21-ED59-48D4-8343-3E4B60942587}">
      <dgm:prSet/>
      <dgm:spPr/>
    </dgm:pt>
    <dgm:pt modelId="{B047A921-93DD-447D-ABD6-58A7E018623E}">
      <dgm:prSet/>
      <dgm:spPr/>
      <dgm:t>
        <a:bodyPr/>
        <a:lstStyle/>
        <a:p>
          <a:r>
            <a:rPr lang="en-US" dirty="0"/>
            <a:t>Used for semantic annotation and link creation </a:t>
          </a:r>
        </a:p>
      </dgm:t>
    </dgm:pt>
    <dgm:pt modelId="{32A3B7AE-B278-428A-88EE-E66275FAB1ED}" type="parTrans" cxnId="{C0CEBCBC-C295-45B5-83C0-3FD543570EEE}">
      <dgm:prSet/>
      <dgm:spPr/>
    </dgm:pt>
    <dgm:pt modelId="{CB9BD6CE-08DC-473E-A293-836BF9039095}" type="sibTrans" cxnId="{C0CEBCBC-C295-45B5-83C0-3FD543570EEE}">
      <dgm:prSet/>
      <dgm:spPr/>
    </dgm:pt>
    <dgm:pt modelId="{5086049C-CC72-403B-8B0A-0A4D4C6CBEA5}">
      <dgm:prSet/>
      <dgm:spPr/>
      <dgm:t>
        <a:bodyPr/>
        <a:lstStyle/>
        <a:p>
          <a:r>
            <a:rPr lang="en-US" dirty="0"/>
            <a:t>Web based services for Turkish language support – Mantis</a:t>
          </a:r>
        </a:p>
      </dgm:t>
    </dgm:pt>
    <dgm:pt modelId="{76ACAD10-FF26-4B1B-A7D8-D8A565301C82}" type="parTrans" cxnId="{A099DF2C-6644-4594-979A-A0ADD2B7DA34}">
      <dgm:prSet/>
      <dgm:spPr/>
    </dgm:pt>
    <dgm:pt modelId="{4239E83C-E55E-4782-A7D8-ECDD03AE2262}" type="sibTrans" cxnId="{A099DF2C-6644-4594-979A-A0ADD2B7DA34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2DF1FDBD-2997-419D-9869-A8AA3D43E065}" type="pres">
      <dgm:prSet presAssocID="{87E12061-0FE6-468C-99DA-2EDC81188025}" presName="text_1" presStyleLbl="node1" presStyleIdx="0" presStyleCnt="2" custLinFactNeighborX="-345" custLinFactNeighborY="-2774">
        <dgm:presLayoutVars>
          <dgm:bulletEnabled val="1"/>
        </dgm:presLayoutVars>
      </dgm:prSet>
      <dgm:spPr/>
    </dgm:pt>
    <dgm:pt modelId="{5ACE9979-F673-4353-BFAE-8EF4004AB82A}" type="pres">
      <dgm:prSet presAssocID="{87E12061-0FE6-468C-99DA-2EDC81188025}" presName="accent_1" presStyleCnt="0"/>
      <dgm:spPr/>
    </dgm:pt>
    <dgm:pt modelId="{A385C4A4-1170-4684-BE17-B51AD2B16FBB}" type="pres">
      <dgm:prSet presAssocID="{87E12061-0FE6-468C-99DA-2EDC81188025}" presName="accentRepeatNode" presStyleLbl="solidFgAcc1" presStyleIdx="0" presStyleCnt="2"/>
      <dgm:spPr/>
    </dgm:pt>
    <dgm:pt modelId="{E701D756-9115-4F44-B32F-00909F48EA46}" type="pres">
      <dgm:prSet presAssocID="{5086049C-CC72-403B-8B0A-0A4D4C6CBEA5}" presName="text_2" presStyleLbl="node1" presStyleIdx="1" presStyleCnt="2">
        <dgm:presLayoutVars>
          <dgm:bulletEnabled val="1"/>
        </dgm:presLayoutVars>
      </dgm:prSet>
      <dgm:spPr/>
    </dgm:pt>
    <dgm:pt modelId="{2C858AA6-1A9E-42DD-81F7-3C69022AA1B0}" type="pres">
      <dgm:prSet presAssocID="{5086049C-CC72-403B-8B0A-0A4D4C6CBEA5}" presName="accent_2" presStyleCnt="0"/>
      <dgm:spPr/>
    </dgm:pt>
    <dgm:pt modelId="{3521CD18-DB18-4594-B460-946945EF3A4A}" type="pres">
      <dgm:prSet presAssocID="{5086049C-CC72-403B-8B0A-0A4D4C6CBEA5}" presName="accentRepeatNode" presStyleLbl="solidFgAcc1" presStyleIdx="1" presStyleCnt="2"/>
      <dgm:spPr/>
    </dgm:pt>
  </dgm:ptLst>
  <dgm:cxnLst>
    <dgm:cxn modelId="{A06AC382-7BFB-4964-BD34-4DBF2E1DF3DC}" type="presOf" srcId="{571CC073-B4EA-454E-8A5E-FC001A76EABC}" destId="{C1F95457-0E13-4C00-AF3F-5279185B3005}" srcOrd="0" destOrd="0" presId="urn:microsoft.com/office/officeart/2008/layout/VerticalCurvedList"/>
    <dgm:cxn modelId="{C0CEBCBC-C295-45B5-83C0-3FD543570EEE}" srcId="{87E12061-0FE6-468C-99DA-2EDC81188025}" destId="{B047A921-93DD-447D-ABD6-58A7E018623E}" srcOrd="2" destOrd="0" parTransId="{32A3B7AE-B278-428A-88EE-E66275FAB1ED}" sibTransId="{CB9BD6CE-08DC-473E-A293-836BF9039095}"/>
    <dgm:cxn modelId="{0C65ACA8-5222-4130-A9C4-13C3DB29C5D8}" type="presOf" srcId="{5086049C-CC72-403B-8B0A-0A4D4C6CBEA5}" destId="{E701D756-9115-4F44-B32F-00909F48EA46}" srcOrd="0" destOrd="0" presId="urn:microsoft.com/office/officeart/2008/layout/VerticalCurvedList"/>
    <dgm:cxn modelId="{4A3DB6C9-B298-4365-9700-FC33D85D3D02}" type="presOf" srcId="{87E12061-0FE6-468C-99DA-2EDC81188025}" destId="{2DF1FDBD-2997-419D-9869-A8AA3D43E065}" srcOrd="0" destOrd="0" presId="urn:microsoft.com/office/officeart/2008/layout/VerticalCurvedList"/>
    <dgm:cxn modelId="{A099DF2C-6644-4594-979A-A0ADD2B7DA34}" srcId="{571CC073-B4EA-454E-8A5E-FC001A76EABC}" destId="{5086049C-CC72-403B-8B0A-0A4D4C6CBEA5}" srcOrd="1" destOrd="0" parTransId="{76ACAD10-FF26-4B1B-A7D8-D8A565301C82}" sibTransId="{4239E83C-E55E-4782-A7D8-ECDD03AE2262}"/>
    <dgm:cxn modelId="{5451397D-186E-490E-A299-DA71013BA6DD}" srcId="{571CC073-B4EA-454E-8A5E-FC001A76EABC}" destId="{87E12061-0FE6-468C-99DA-2EDC81188025}" srcOrd="0" destOrd="0" parTransId="{C453DE03-326B-43A1-B4A8-E783DA23ED0C}" sibTransId="{6B6F416D-11CD-4B87-9B65-A2E3C91486F5}"/>
    <dgm:cxn modelId="{8CFC8C6B-CE23-40A9-A9CF-CC894E645D4F}" type="presOf" srcId="{ABB515E5-1F48-47FF-A199-1B5336DE87A5}" destId="{2DF1FDBD-2997-419D-9869-A8AA3D43E065}" srcOrd="0" destOrd="1" presId="urn:microsoft.com/office/officeart/2008/layout/VerticalCurvedList"/>
    <dgm:cxn modelId="{D35CD583-5478-4FD6-B043-122BB51E448B}" type="presOf" srcId="{B047A921-93DD-447D-ABD6-58A7E018623E}" destId="{2DF1FDBD-2997-419D-9869-A8AA3D43E065}" srcOrd="0" destOrd="3" presId="urn:microsoft.com/office/officeart/2008/layout/VerticalCurvedList"/>
    <dgm:cxn modelId="{7337422C-EB06-4C37-8FA3-3B8D5F1C9F77}" srcId="{87E12061-0FE6-468C-99DA-2EDC81188025}" destId="{ABB515E5-1F48-47FF-A199-1B5336DE87A5}" srcOrd="0" destOrd="0" parTransId="{CF6845C7-F755-4B40-BA47-5CB67C0F2922}" sibTransId="{E9DF3EA7-3108-4E46-AD59-AF4493B1B2B2}"/>
    <dgm:cxn modelId="{BCEACC6B-B830-4190-B59C-2889C386E406}" type="presOf" srcId="{E9DF3EA7-3108-4E46-AD59-AF4493B1B2B2}" destId="{84E162AD-861D-4555-B043-F79679CCDBDA}" srcOrd="0" destOrd="0" presId="urn:microsoft.com/office/officeart/2008/layout/VerticalCurvedList"/>
    <dgm:cxn modelId="{1B12CD21-ED59-48D4-8343-3E4B60942587}" srcId="{87E12061-0FE6-468C-99DA-2EDC81188025}" destId="{62F76C3C-4DDF-4879-87FC-325E1C41A2CC}" srcOrd="1" destOrd="0" parTransId="{603E720F-CCF7-4B3E-A84D-24D85A78B0AF}" sibTransId="{A34978A3-7E92-48C5-9951-F2C329A06B8E}"/>
    <dgm:cxn modelId="{A6C41FD7-A28C-4AE8-842C-E6785F37AB1A}" type="presOf" srcId="{62F76C3C-4DDF-4879-87FC-325E1C41A2CC}" destId="{2DF1FDBD-2997-419D-9869-A8AA3D43E065}" srcOrd="0" destOrd="2" presId="urn:microsoft.com/office/officeart/2008/layout/VerticalCurvedList"/>
    <dgm:cxn modelId="{D88DE205-299E-4FE5-BB64-1D8D43ECF3E4}" type="presParOf" srcId="{C1F95457-0E13-4C00-AF3F-5279185B3005}" destId="{4208A881-E163-4E2D-843D-3E50A7960126}" srcOrd="0" destOrd="0" presId="urn:microsoft.com/office/officeart/2008/layout/VerticalCurvedList"/>
    <dgm:cxn modelId="{8509F5BB-1F35-481B-BF13-9AB3101884C4}" type="presParOf" srcId="{4208A881-E163-4E2D-843D-3E50A7960126}" destId="{18DFAB4C-927C-4D8E-B963-160FBB72A981}" srcOrd="0" destOrd="0" presId="urn:microsoft.com/office/officeart/2008/layout/VerticalCurvedList"/>
    <dgm:cxn modelId="{B98A27CF-ED74-45A9-A84B-3076D8D7D268}" type="presParOf" srcId="{18DFAB4C-927C-4D8E-B963-160FBB72A981}" destId="{D7A136A3-59C3-4E7B-B46A-5EBCE8A4078B}" srcOrd="0" destOrd="0" presId="urn:microsoft.com/office/officeart/2008/layout/VerticalCurvedList"/>
    <dgm:cxn modelId="{62AFA49F-CA65-454A-9E61-1836E37ABA2E}" type="presParOf" srcId="{18DFAB4C-927C-4D8E-B963-160FBB72A981}" destId="{84E162AD-861D-4555-B043-F79679CCDBDA}" srcOrd="1" destOrd="0" presId="urn:microsoft.com/office/officeart/2008/layout/VerticalCurvedList"/>
    <dgm:cxn modelId="{42D15496-8449-42A6-87A7-AE143183E2B7}" type="presParOf" srcId="{18DFAB4C-927C-4D8E-B963-160FBB72A981}" destId="{0CC9D516-AF50-449F-94BB-47477852AD53}" srcOrd="2" destOrd="0" presId="urn:microsoft.com/office/officeart/2008/layout/VerticalCurvedList"/>
    <dgm:cxn modelId="{0773929E-5063-42B7-86A3-A1898D527D6F}" type="presParOf" srcId="{18DFAB4C-927C-4D8E-B963-160FBB72A981}" destId="{44A52C95-0F8F-4D9A-AFA3-B197DFE13F6B}" srcOrd="3" destOrd="0" presId="urn:microsoft.com/office/officeart/2008/layout/VerticalCurvedList"/>
    <dgm:cxn modelId="{21AE421A-1CD2-44F7-BCED-22087892A893}" type="presParOf" srcId="{4208A881-E163-4E2D-843D-3E50A7960126}" destId="{2DF1FDBD-2997-419D-9869-A8AA3D43E065}" srcOrd="1" destOrd="0" presId="urn:microsoft.com/office/officeart/2008/layout/VerticalCurvedList"/>
    <dgm:cxn modelId="{7DBC68B3-C631-4856-970B-E938BA6E9DA4}" type="presParOf" srcId="{4208A881-E163-4E2D-843D-3E50A7960126}" destId="{5ACE9979-F673-4353-BFAE-8EF4004AB82A}" srcOrd="2" destOrd="0" presId="urn:microsoft.com/office/officeart/2008/layout/VerticalCurvedList"/>
    <dgm:cxn modelId="{5843A4A5-FA03-4D7C-9EA8-258F55EA1EA1}" type="presParOf" srcId="{5ACE9979-F673-4353-BFAE-8EF4004AB82A}" destId="{A385C4A4-1170-4684-BE17-B51AD2B16FBB}" srcOrd="0" destOrd="0" presId="urn:microsoft.com/office/officeart/2008/layout/VerticalCurvedList"/>
    <dgm:cxn modelId="{064201A8-8C82-4A73-9A95-FD16DAEB3E97}" type="presParOf" srcId="{4208A881-E163-4E2D-843D-3E50A7960126}" destId="{E701D756-9115-4F44-B32F-00909F48EA46}" srcOrd="3" destOrd="0" presId="urn:microsoft.com/office/officeart/2008/layout/VerticalCurvedList"/>
    <dgm:cxn modelId="{2406922C-F0D3-4673-95C3-A79A76BE8D34}" type="presParOf" srcId="{4208A881-E163-4E2D-843D-3E50A7960126}" destId="{2C858AA6-1A9E-42DD-81F7-3C69022AA1B0}" srcOrd="4" destOrd="0" presId="urn:microsoft.com/office/officeart/2008/layout/VerticalCurvedList"/>
    <dgm:cxn modelId="{4DABC93E-5691-4D4B-ABB9-6FC0892BFB7B}" type="presParOf" srcId="{2C858AA6-1A9E-42DD-81F7-3C69022AA1B0}" destId="{3521CD18-DB18-4594-B460-946945EF3A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E12061-0FE6-468C-99DA-2EDC81188025}">
      <dgm:prSet/>
      <dgm:spPr/>
      <dgm:t>
        <a:bodyPr/>
        <a:lstStyle/>
        <a:p>
          <a:r>
            <a:rPr lang="en-US" dirty="0"/>
            <a:t>7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(6 June 2016)</a:t>
          </a:r>
        </a:p>
      </dgm:t>
    </dgm:pt>
    <dgm:pt modelId="{C453DE03-326B-43A1-B4A8-E783DA23ED0C}" type="parTrans" cxnId="{5451397D-186E-490E-A299-DA71013BA6DD}">
      <dgm:prSet/>
      <dgm:spPr/>
      <dgm:t>
        <a:bodyPr/>
        <a:lstStyle/>
        <a:p>
          <a:endParaRPr lang="en-US"/>
        </a:p>
      </dgm:t>
    </dgm:pt>
    <dgm:pt modelId="{6B6F416D-11CD-4B87-9B65-A2E3C91486F5}" type="sibTrans" cxnId="{5451397D-186E-490E-A299-DA71013BA6DD}">
      <dgm:prSet/>
      <dgm:spPr/>
      <dgm:t>
        <a:bodyPr/>
        <a:lstStyle/>
        <a:p>
          <a:endParaRPr lang="en-US"/>
        </a:p>
      </dgm:t>
    </dgm:pt>
    <dgm:pt modelId="{AB745DBE-2766-48D0-893B-94A18DEFE02F}">
      <dgm:prSet/>
      <dgm:spPr/>
      <dgm:t>
        <a:bodyPr/>
        <a:lstStyle/>
        <a:p>
          <a:r>
            <a:rPr lang="en-US" dirty="0"/>
            <a:t>At Airbus headquarter</a:t>
          </a:r>
        </a:p>
      </dgm:t>
    </dgm:pt>
    <dgm:pt modelId="{954A087C-AF3E-4A17-A9B2-AC036BE465C3}" type="parTrans" cxnId="{71FBDCA0-97B2-4D98-B5FB-E3FC229C7B65}">
      <dgm:prSet/>
      <dgm:spPr/>
      <dgm:t>
        <a:bodyPr/>
        <a:lstStyle/>
        <a:p>
          <a:endParaRPr lang="en-US"/>
        </a:p>
      </dgm:t>
    </dgm:pt>
    <dgm:pt modelId="{E4915E97-48C2-4E93-BAA6-2C0F34A86CBE}" type="sibTrans" cxnId="{71FBDCA0-97B2-4D98-B5FB-E3FC229C7B65}">
      <dgm:prSet/>
      <dgm:spPr/>
      <dgm:t>
        <a:bodyPr/>
        <a:lstStyle/>
        <a:p>
          <a:endParaRPr lang="en-US"/>
        </a:p>
      </dgm:t>
    </dgm:pt>
    <dgm:pt modelId="{ACF76E81-1994-4BF6-AC0D-1240030DC19E}">
      <dgm:prSet/>
      <dgm:spPr/>
      <dgm:t>
        <a:bodyPr/>
        <a:lstStyle/>
        <a:p>
          <a:r>
            <a:rPr lang="en-US" dirty="0"/>
            <a:t>Brain storming and progress presentation</a:t>
          </a:r>
        </a:p>
      </dgm:t>
    </dgm:pt>
    <dgm:pt modelId="{539E2246-CBAE-42A5-A321-49C0220BB9B4}" type="parTrans" cxnId="{B0DDB331-2C7D-4CA8-B86B-78B914C4CE17}">
      <dgm:prSet/>
      <dgm:spPr/>
      <dgm:t>
        <a:bodyPr/>
        <a:lstStyle/>
        <a:p>
          <a:endParaRPr lang="en-US"/>
        </a:p>
      </dgm:t>
    </dgm:pt>
    <dgm:pt modelId="{09942284-FF48-4983-979E-F832C1141134}" type="sibTrans" cxnId="{B0DDB331-2C7D-4CA8-B86B-78B914C4CE17}">
      <dgm:prSet/>
      <dgm:spPr/>
      <dgm:t>
        <a:bodyPr/>
        <a:lstStyle/>
        <a:p>
          <a:endParaRPr lang="en-US"/>
        </a:p>
      </dgm:t>
    </dgm:pt>
    <dgm:pt modelId="{99DA070D-63CA-416F-A1F7-947D9117543D}">
      <dgm:prSet/>
      <dgm:spPr/>
      <dgm:t>
        <a:bodyPr/>
        <a:lstStyle/>
        <a:p>
          <a:r>
            <a:rPr lang="en-US" dirty="0"/>
            <a:t>Mapping base design and sketches of GUI by </a:t>
          </a:r>
          <a:r>
            <a:rPr lang="en-US" dirty="0" err="1"/>
            <a:t>Obeo</a:t>
          </a:r>
          <a:endParaRPr lang="en-US" dirty="0"/>
        </a:p>
      </dgm:t>
    </dgm:pt>
    <dgm:pt modelId="{8D380908-19B4-4752-93BD-B697C1426455}" type="parTrans" cxnId="{3D7B94DB-1606-43E8-81E6-7A8B5A0FA052}">
      <dgm:prSet/>
      <dgm:spPr/>
      <dgm:t>
        <a:bodyPr/>
        <a:lstStyle/>
        <a:p>
          <a:endParaRPr lang="en-US"/>
        </a:p>
      </dgm:t>
    </dgm:pt>
    <dgm:pt modelId="{A7C094C1-5B55-44CB-8842-BE1FA96FE8E9}" type="sibTrans" cxnId="{3D7B94DB-1606-43E8-81E6-7A8B5A0FA052}">
      <dgm:prSet/>
      <dgm:spPr/>
      <dgm:t>
        <a:bodyPr/>
        <a:lstStyle/>
        <a:p>
          <a:endParaRPr lang="en-US"/>
        </a:p>
      </dgm:t>
    </dgm:pt>
    <dgm:pt modelId="{4F23C6BD-D7C5-41A0-8E6D-8A54C7310215}">
      <dgm:prSet/>
      <dgm:spPr/>
      <dgm:t>
        <a:bodyPr/>
        <a:lstStyle/>
        <a:p>
          <a:r>
            <a:rPr lang="en-US" dirty="0"/>
            <a:t>Airbus Friday </a:t>
          </a:r>
          <a:r>
            <a:rPr lang="en-US" dirty="0" err="1"/>
            <a:t>TechTalk</a:t>
          </a:r>
          <a:endParaRPr lang="en-US" dirty="0"/>
        </a:p>
      </dgm:t>
    </dgm:pt>
    <dgm:pt modelId="{1E647349-C36E-4FA2-B386-CDCD622CA302}" type="parTrans" cxnId="{C41BBE89-081E-4A31-9E86-AF80648357E7}">
      <dgm:prSet/>
      <dgm:spPr/>
      <dgm:t>
        <a:bodyPr/>
        <a:lstStyle/>
        <a:p>
          <a:endParaRPr lang="en-US"/>
        </a:p>
      </dgm:t>
    </dgm:pt>
    <dgm:pt modelId="{89C7C022-E485-49AC-8A51-EAD1F0285121}" type="sibTrans" cxnId="{C41BBE89-081E-4A31-9E86-AF80648357E7}">
      <dgm:prSet/>
      <dgm:spPr/>
      <dgm:t>
        <a:bodyPr/>
        <a:lstStyle/>
        <a:p>
          <a:endParaRPr lang="en-US"/>
        </a:p>
      </dgm:t>
    </dgm:pt>
    <dgm:pt modelId="{DDFA94BF-96EE-4391-953E-85B473F96BB6}">
      <dgm:prSet/>
      <dgm:spPr/>
      <dgm:t>
        <a:bodyPr/>
        <a:lstStyle/>
        <a:p>
          <a:r>
            <a:rPr lang="en-US" dirty="0"/>
            <a:t>6</a:t>
          </a:r>
          <a:r>
            <a:rPr lang="en-US" baseline="30000" dirty="0"/>
            <a:t>th</a:t>
          </a:r>
          <a:r>
            <a:rPr lang="en-US" dirty="0"/>
            <a:t> international </a:t>
          </a:r>
          <a:r>
            <a:rPr lang="en-US" dirty="0" err="1"/>
            <a:t>ModelWriter</a:t>
          </a:r>
          <a:r>
            <a:rPr lang="en-US" dirty="0"/>
            <a:t> Workshop (25 February 2015)</a:t>
          </a:r>
        </a:p>
      </dgm:t>
    </dgm:pt>
    <dgm:pt modelId="{9BC68AEB-BD94-4E1E-BF5B-4EC6E6646AD6}" type="parTrans" cxnId="{80F6E3F7-2668-49BF-8107-9D8A1BEDB2B7}">
      <dgm:prSet/>
      <dgm:spPr/>
      <dgm:t>
        <a:bodyPr/>
        <a:lstStyle/>
        <a:p>
          <a:endParaRPr lang="en-US"/>
        </a:p>
      </dgm:t>
    </dgm:pt>
    <dgm:pt modelId="{8D99ED98-9DE7-4744-830B-84EF5D3506D0}" type="sibTrans" cxnId="{80F6E3F7-2668-49BF-8107-9D8A1BEDB2B7}">
      <dgm:prSet/>
      <dgm:spPr/>
      <dgm:t>
        <a:bodyPr/>
        <a:lstStyle/>
        <a:p>
          <a:endParaRPr lang="en-US"/>
        </a:p>
      </dgm:t>
    </dgm:pt>
    <dgm:pt modelId="{374CCF3A-8F4E-428F-9581-98FF84E89677}">
      <dgm:prSet/>
      <dgm:spPr/>
      <dgm:t>
        <a:bodyPr/>
        <a:lstStyle/>
        <a:p>
          <a:r>
            <a:rPr lang="en-US" dirty="0"/>
            <a:t>Product owner review</a:t>
          </a:r>
        </a:p>
      </dgm:t>
    </dgm:pt>
    <dgm:pt modelId="{A4015F03-4809-4CBE-BE6A-1F6D239D8B1F}" type="parTrans" cxnId="{2FDB70D4-BA71-4578-870F-B5F1544AB02C}">
      <dgm:prSet/>
      <dgm:spPr/>
      <dgm:t>
        <a:bodyPr/>
        <a:lstStyle/>
        <a:p>
          <a:endParaRPr lang="en-US"/>
        </a:p>
      </dgm:t>
    </dgm:pt>
    <dgm:pt modelId="{DC3E6C82-D2C1-400E-BD42-5AE33315197A}" type="sibTrans" cxnId="{2FDB70D4-BA71-4578-870F-B5F1544AB02C}">
      <dgm:prSet/>
      <dgm:spPr/>
      <dgm:t>
        <a:bodyPr/>
        <a:lstStyle/>
        <a:p>
          <a:endParaRPr lang="en-US"/>
        </a:p>
      </dgm:t>
    </dgm:pt>
    <dgm:pt modelId="{EA8CC19B-4904-421C-9BC8-16C855DD43C5}">
      <dgm:prSet/>
      <dgm:spPr/>
      <dgm:t>
        <a:bodyPr/>
        <a:lstStyle/>
        <a:p>
          <a:r>
            <a:rPr lang="en-US" dirty="0"/>
            <a:t>Integration of first release</a:t>
          </a:r>
        </a:p>
      </dgm:t>
    </dgm:pt>
    <dgm:pt modelId="{FF1E5132-CFB4-45AF-9D2C-6406ED1C3E75}" type="parTrans" cxnId="{979AD6D9-58EC-48AA-8547-21349D3ACDFA}">
      <dgm:prSet/>
      <dgm:spPr/>
      <dgm:t>
        <a:bodyPr/>
        <a:lstStyle/>
        <a:p>
          <a:endParaRPr lang="en-US"/>
        </a:p>
      </dgm:t>
    </dgm:pt>
    <dgm:pt modelId="{676ACF1A-93B7-4732-94FC-C018B7903C75}" type="sibTrans" cxnId="{979AD6D9-58EC-48AA-8547-21349D3ACDFA}">
      <dgm:prSet/>
      <dgm:spPr/>
      <dgm:t>
        <a:bodyPr/>
        <a:lstStyle/>
        <a:p>
          <a:endParaRPr lang="en-US"/>
        </a:p>
      </dgm:t>
    </dgm:pt>
    <dgm:pt modelId="{93D64FB3-188F-4FC5-B3B1-45E0E67B541B}">
      <dgm:prSet/>
      <dgm:spPr/>
      <dgm:t>
        <a:bodyPr/>
        <a:lstStyle/>
        <a:p>
          <a:r>
            <a:rPr lang="en-US" dirty="0"/>
            <a:t>Demonstration of current state</a:t>
          </a:r>
        </a:p>
      </dgm:t>
    </dgm:pt>
    <dgm:pt modelId="{47283521-38CB-434D-A6C1-17241EFC8EEE}" type="parTrans" cxnId="{7FA1E921-C350-49BD-82C1-14DB6E56B1E2}">
      <dgm:prSet/>
      <dgm:spPr/>
      <dgm:t>
        <a:bodyPr/>
        <a:lstStyle/>
        <a:p>
          <a:endParaRPr lang="en-US"/>
        </a:p>
      </dgm:t>
    </dgm:pt>
    <dgm:pt modelId="{0AF98D2F-BE41-4533-B656-8E8DBF8F4950}" type="sibTrans" cxnId="{7FA1E921-C350-49BD-82C1-14DB6E56B1E2}">
      <dgm:prSet/>
      <dgm:spPr/>
      <dgm:t>
        <a:bodyPr/>
        <a:lstStyle/>
        <a:p>
          <a:endParaRPr lang="en-US"/>
        </a:p>
      </dgm:t>
    </dgm:pt>
    <dgm:pt modelId="{BFB5890F-4C46-40F7-AF1A-D65E36CAE368}">
      <dgm:prSet/>
      <dgm:spPr/>
      <dgm:t>
        <a:bodyPr/>
        <a:lstStyle/>
        <a:p>
          <a:r>
            <a:rPr lang="en-US" dirty="0"/>
            <a:t>Presentation of objectives</a:t>
          </a:r>
        </a:p>
      </dgm:t>
    </dgm:pt>
    <dgm:pt modelId="{46EFE070-D40C-4B3A-B404-90B99878E313}" type="parTrans" cxnId="{3EB630A3-2D55-459E-8664-5E1539451447}">
      <dgm:prSet/>
      <dgm:spPr/>
      <dgm:t>
        <a:bodyPr/>
        <a:lstStyle/>
        <a:p>
          <a:endParaRPr lang="en-US"/>
        </a:p>
      </dgm:t>
    </dgm:pt>
    <dgm:pt modelId="{899E62F1-40A4-4E83-9FA8-29F93C1AF1BC}" type="sibTrans" cxnId="{3EB630A3-2D55-459E-8664-5E153945144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9176170F-4369-4DB2-A444-9C81A99D891B}" type="pres">
      <dgm:prSet presAssocID="{DDFA94BF-96EE-4391-953E-85B473F96BB6}" presName="text_1" presStyleLbl="node1" presStyleIdx="0" presStyleCnt="3">
        <dgm:presLayoutVars>
          <dgm:bulletEnabled val="1"/>
        </dgm:presLayoutVars>
      </dgm:prSet>
      <dgm:spPr/>
    </dgm:pt>
    <dgm:pt modelId="{C6908B9D-F71C-4D50-B394-D20BFAE67B62}" type="pres">
      <dgm:prSet presAssocID="{DDFA94BF-96EE-4391-953E-85B473F96BB6}" presName="accent_1" presStyleCnt="0"/>
      <dgm:spPr/>
    </dgm:pt>
    <dgm:pt modelId="{325D1687-0C36-4E1B-A891-F6A182E99B41}" type="pres">
      <dgm:prSet presAssocID="{DDFA94BF-96EE-4391-953E-85B473F96BB6}" presName="accentRepeatNode" presStyleLbl="solidFgAcc1" presStyleIdx="0" presStyleCnt="3"/>
      <dgm:spPr/>
    </dgm:pt>
    <dgm:pt modelId="{2FA8A686-430F-4BA1-B199-5813934A0208}" type="pres">
      <dgm:prSet presAssocID="{87E12061-0FE6-468C-99DA-2EDC81188025}" presName="text_2" presStyleLbl="node1" presStyleIdx="1" presStyleCnt="3">
        <dgm:presLayoutVars>
          <dgm:bulletEnabled val="1"/>
        </dgm:presLayoutVars>
      </dgm:prSet>
      <dgm:spPr/>
    </dgm:pt>
    <dgm:pt modelId="{B5D3B739-EF60-4AA6-8E3C-38843120749E}" type="pres">
      <dgm:prSet presAssocID="{87E12061-0FE6-468C-99DA-2EDC81188025}" presName="accent_2" presStyleCnt="0"/>
      <dgm:spPr/>
    </dgm:pt>
    <dgm:pt modelId="{A385C4A4-1170-4684-BE17-B51AD2B16FBB}" type="pres">
      <dgm:prSet presAssocID="{87E12061-0FE6-468C-99DA-2EDC81188025}" presName="accentRepeatNode" presStyleLbl="solidFgAcc1" presStyleIdx="1" presStyleCnt="3"/>
      <dgm:spPr/>
    </dgm:pt>
    <dgm:pt modelId="{4A3294A6-4A89-49DD-B949-65E0E425875B}" type="pres">
      <dgm:prSet presAssocID="{4F23C6BD-D7C5-41A0-8E6D-8A54C7310215}" presName="text_3" presStyleLbl="node1" presStyleIdx="2" presStyleCnt="3">
        <dgm:presLayoutVars>
          <dgm:bulletEnabled val="1"/>
        </dgm:presLayoutVars>
      </dgm:prSet>
      <dgm:spPr/>
    </dgm:pt>
    <dgm:pt modelId="{0E4CE840-AB0F-4E6F-86BC-C65541E74D07}" type="pres">
      <dgm:prSet presAssocID="{4F23C6BD-D7C5-41A0-8E6D-8A54C7310215}" presName="accent_3" presStyleCnt="0"/>
      <dgm:spPr/>
    </dgm:pt>
    <dgm:pt modelId="{4E00D8CA-FE4D-4937-9874-99E61E80F3E4}" type="pres">
      <dgm:prSet presAssocID="{4F23C6BD-D7C5-41A0-8E6D-8A54C7310215}" presName="accentRepeatNode" presStyleLbl="solidFgAcc1" presStyleIdx="2" presStyleCnt="3"/>
      <dgm:spPr/>
    </dgm:pt>
  </dgm:ptLst>
  <dgm:cxnLst>
    <dgm:cxn modelId="{5451397D-186E-490E-A299-DA71013BA6DD}" srcId="{571CC073-B4EA-454E-8A5E-FC001A76EABC}" destId="{87E12061-0FE6-468C-99DA-2EDC81188025}" srcOrd="1" destOrd="0" parTransId="{C453DE03-326B-43A1-B4A8-E783DA23ED0C}" sibTransId="{6B6F416D-11CD-4B87-9B65-A2E3C91486F5}"/>
    <dgm:cxn modelId="{489127A8-38FA-4506-9042-1599AE991FF6}" type="presOf" srcId="{571CC073-B4EA-454E-8A5E-FC001A76EABC}" destId="{C1F95457-0E13-4C00-AF3F-5279185B3005}" srcOrd="0" destOrd="0" presId="urn:microsoft.com/office/officeart/2008/layout/VerticalCurvedList"/>
    <dgm:cxn modelId="{9DFCD1CA-BAF6-4EA9-A8D8-ED1A2422D1DE}" type="presOf" srcId="{ACF76E81-1994-4BF6-AC0D-1240030DC19E}" destId="{2FA8A686-430F-4BA1-B199-5813934A0208}" srcOrd="0" destOrd="2" presId="urn:microsoft.com/office/officeart/2008/layout/VerticalCurvedList"/>
    <dgm:cxn modelId="{74D4175D-571B-4950-8D8C-5DD0A648FBD5}" type="presOf" srcId="{EA8CC19B-4904-421C-9BC8-16C855DD43C5}" destId="{9176170F-4369-4DB2-A444-9C81A99D891B}" srcOrd="0" destOrd="2" presId="urn:microsoft.com/office/officeart/2008/layout/VerticalCurvedList"/>
    <dgm:cxn modelId="{80F6E3F7-2668-49BF-8107-9D8A1BEDB2B7}" srcId="{571CC073-B4EA-454E-8A5E-FC001A76EABC}" destId="{DDFA94BF-96EE-4391-953E-85B473F96BB6}" srcOrd="0" destOrd="0" parTransId="{9BC68AEB-BD94-4E1E-BF5B-4EC6E6646AD6}" sibTransId="{8D99ED98-9DE7-4744-830B-84EF5D3506D0}"/>
    <dgm:cxn modelId="{7FA1E921-C350-49BD-82C1-14DB6E56B1E2}" srcId="{4F23C6BD-D7C5-41A0-8E6D-8A54C7310215}" destId="{93D64FB3-188F-4FC5-B3B1-45E0E67B541B}" srcOrd="0" destOrd="0" parTransId="{47283521-38CB-434D-A6C1-17241EFC8EEE}" sibTransId="{0AF98D2F-BE41-4533-B656-8E8DBF8F4950}"/>
    <dgm:cxn modelId="{3D7B94DB-1606-43E8-81E6-7A8B5A0FA052}" srcId="{87E12061-0FE6-468C-99DA-2EDC81188025}" destId="{99DA070D-63CA-416F-A1F7-947D9117543D}" srcOrd="2" destOrd="0" parTransId="{8D380908-19B4-4752-93BD-B697C1426455}" sibTransId="{A7C094C1-5B55-44CB-8842-BE1FA96FE8E9}"/>
    <dgm:cxn modelId="{979AD6D9-58EC-48AA-8547-21349D3ACDFA}" srcId="{DDFA94BF-96EE-4391-953E-85B473F96BB6}" destId="{EA8CC19B-4904-421C-9BC8-16C855DD43C5}" srcOrd="1" destOrd="0" parTransId="{FF1E5132-CFB4-45AF-9D2C-6406ED1C3E75}" sibTransId="{676ACF1A-93B7-4732-94FC-C018B7903C75}"/>
    <dgm:cxn modelId="{2FDB70D4-BA71-4578-870F-B5F1544AB02C}" srcId="{DDFA94BF-96EE-4391-953E-85B473F96BB6}" destId="{374CCF3A-8F4E-428F-9581-98FF84E89677}" srcOrd="0" destOrd="0" parTransId="{A4015F03-4809-4CBE-BE6A-1F6D239D8B1F}" sibTransId="{DC3E6C82-D2C1-400E-BD42-5AE33315197A}"/>
    <dgm:cxn modelId="{C41BBE89-081E-4A31-9E86-AF80648357E7}" srcId="{571CC073-B4EA-454E-8A5E-FC001A76EABC}" destId="{4F23C6BD-D7C5-41A0-8E6D-8A54C7310215}" srcOrd="2" destOrd="0" parTransId="{1E647349-C36E-4FA2-B386-CDCD622CA302}" sibTransId="{89C7C022-E485-49AC-8A51-EAD1F0285121}"/>
    <dgm:cxn modelId="{F1B9C056-9B41-4430-A594-51D7C2A8E5AA}" type="presOf" srcId="{AB745DBE-2766-48D0-893B-94A18DEFE02F}" destId="{2FA8A686-430F-4BA1-B199-5813934A0208}" srcOrd="0" destOrd="1" presId="urn:microsoft.com/office/officeart/2008/layout/VerticalCurvedList"/>
    <dgm:cxn modelId="{EF46CB7E-AA66-42EF-8B22-4FD45BA3221A}" type="presOf" srcId="{99DA070D-63CA-416F-A1F7-947D9117543D}" destId="{2FA8A686-430F-4BA1-B199-5813934A0208}" srcOrd="0" destOrd="3" presId="urn:microsoft.com/office/officeart/2008/layout/VerticalCurvedList"/>
    <dgm:cxn modelId="{563A843A-9170-46C8-976F-EA35C1A44FF6}" type="presOf" srcId="{374CCF3A-8F4E-428F-9581-98FF84E89677}" destId="{9176170F-4369-4DB2-A444-9C81A99D891B}" srcOrd="0" destOrd="1" presId="urn:microsoft.com/office/officeart/2008/layout/VerticalCurvedList"/>
    <dgm:cxn modelId="{B0DDB331-2C7D-4CA8-B86B-78B914C4CE17}" srcId="{87E12061-0FE6-468C-99DA-2EDC81188025}" destId="{ACF76E81-1994-4BF6-AC0D-1240030DC19E}" srcOrd="1" destOrd="0" parTransId="{539E2246-CBAE-42A5-A321-49C0220BB9B4}" sibTransId="{09942284-FF48-4983-979E-F832C1141134}"/>
    <dgm:cxn modelId="{FB13EB6E-5BC5-493F-A02A-023C5217C378}" type="presOf" srcId="{DC3E6C82-D2C1-400E-BD42-5AE33315197A}" destId="{84E162AD-861D-4555-B043-F79679CCDBDA}" srcOrd="0" destOrd="0" presId="urn:microsoft.com/office/officeart/2008/layout/VerticalCurvedList"/>
    <dgm:cxn modelId="{32F893A5-8DE0-4FFB-BED6-8BA3F084711E}" type="presOf" srcId="{93D64FB3-188F-4FC5-B3B1-45E0E67B541B}" destId="{4A3294A6-4A89-49DD-B949-65E0E425875B}" srcOrd="0" destOrd="1" presId="urn:microsoft.com/office/officeart/2008/layout/VerticalCurvedList"/>
    <dgm:cxn modelId="{9F96AC11-6667-433D-BCA4-A0A13D11DC75}" type="presOf" srcId="{DDFA94BF-96EE-4391-953E-85B473F96BB6}" destId="{9176170F-4369-4DB2-A444-9C81A99D891B}" srcOrd="0" destOrd="0" presId="urn:microsoft.com/office/officeart/2008/layout/VerticalCurvedList"/>
    <dgm:cxn modelId="{71FBDCA0-97B2-4D98-B5FB-E3FC229C7B65}" srcId="{87E12061-0FE6-468C-99DA-2EDC81188025}" destId="{AB745DBE-2766-48D0-893B-94A18DEFE02F}" srcOrd="0" destOrd="0" parTransId="{954A087C-AF3E-4A17-A9B2-AC036BE465C3}" sibTransId="{E4915E97-48C2-4E93-BAA6-2C0F34A86CBE}"/>
    <dgm:cxn modelId="{BDCD7F50-18A6-4521-A688-7CC2AC12D450}" type="presOf" srcId="{4F23C6BD-D7C5-41A0-8E6D-8A54C7310215}" destId="{4A3294A6-4A89-49DD-B949-65E0E425875B}" srcOrd="0" destOrd="0" presId="urn:microsoft.com/office/officeart/2008/layout/VerticalCurvedList"/>
    <dgm:cxn modelId="{8A037E5E-B763-49B9-9D74-092FFB4C6074}" type="presOf" srcId="{BFB5890F-4C46-40F7-AF1A-D65E36CAE368}" destId="{4A3294A6-4A89-49DD-B949-65E0E425875B}" srcOrd="0" destOrd="2" presId="urn:microsoft.com/office/officeart/2008/layout/VerticalCurvedList"/>
    <dgm:cxn modelId="{B2B2874C-481C-4853-BBF3-B12BDC74FF34}" type="presOf" srcId="{87E12061-0FE6-468C-99DA-2EDC81188025}" destId="{2FA8A686-430F-4BA1-B199-5813934A0208}" srcOrd="0" destOrd="0" presId="urn:microsoft.com/office/officeart/2008/layout/VerticalCurvedList"/>
    <dgm:cxn modelId="{3EB630A3-2D55-459E-8664-5E1539451447}" srcId="{4F23C6BD-D7C5-41A0-8E6D-8A54C7310215}" destId="{BFB5890F-4C46-40F7-AF1A-D65E36CAE368}" srcOrd="1" destOrd="0" parTransId="{46EFE070-D40C-4B3A-B404-90B99878E313}" sibTransId="{899E62F1-40A4-4E83-9FA8-29F93C1AF1BC}"/>
    <dgm:cxn modelId="{1EE36D11-3E4F-4D12-B857-8B8F8DCCC26B}" type="presParOf" srcId="{C1F95457-0E13-4C00-AF3F-5279185B3005}" destId="{4208A881-E163-4E2D-843D-3E50A7960126}" srcOrd="0" destOrd="0" presId="urn:microsoft.com/office/officeart/2008/layout/VerticalCurvedList"/>
    <dgm:cxn modelId="{5ADAE706-498A-4524-90F2-55D010089007}" type="presParOf" srcId="{4208A881-E163-4E2D-843D-3E50A7960126}" destId="{18DFAB4C-927C-4D8E-B963-160FBB72A981}" srcOrd="0" destOrd="0" presId="urn:microsoft.com/office/officeart/2008/layout/VerticalCurvedList"/>
    <dgm:cxn modelId="{CB0929C6-BFCB-4FB1-9E56-26E393854622}" type="presParOf" srcId="{18DFAB4C-927C-4D8E-B963-160FBB72A981}" destId="{D7A136A3-59C3-4E7B-B46A-5EBCE8A4078B}" srcOrd="0" destOrd="0" presId="urn:microsoft.com/office/officeart/2008/layout/VerticalCurvedList"/>
    <dgm:cxn modelId="{FA6813E2-1334-49C9-8319-9AC3B8F34DB8}" type="presParOf" srcId="{18DFAB4C-927C-4D8E-B963-160FBB72A981}" destId="{84E162AD-861D-4555-B043-F79679CCDBDA}" srcOrd="1" destOrd="0" presId="urn:microsoft.com/office/officeart/2008/layout/VerticalCurvedList"/>
    <dgm:cxn modelId="{E53A9DC6-5AFF-411A-B9F9-2434E9288846}" type="presParOf" srcId="{18DFAB4C-927C-4D8E-B963-160FBB72A981}" destId="{0CC9D516-AF50-449F-94BB-47477852AD53}" srcOrd="2" destOrd="0" presId="urn:microsoft.com/office/officeart/2008/layout/VerticalCurvedList"/>
    <dgm:cxn modelId="{AA00C049-2411-446D-B786-08B864391C38}" type="presParOf" srcId="{18DFAB4C-927C-4D8E-B963-160FBB72A981}" destId="{44A52C95-0F8F-4D9A-AFA3-B197DFE13F6B}" srcOrd="3" destOrd="0" presId="urn:microsoft.com/office/officeart/2008/layout/VerticalCurvedList"/>
    <dgm:cxn modelId="{996F8CF2-C1D0-4D87-9B05-FAA0E215E587}" type="presParOf" srcId="{4208A881-E163-4E2D-843D-3E50A7960126}" destId="{9176170F-4369-4DB2-A444-9C81A99D891B}" srcOrd="1" destOrd="0" presId="urn:microsoft.com/office/officeart/2008/layout/VerticalCurvedList"/>
    <dgm:cxn modelId="{82D6AB42-17EC-42FB-9D6A-537684929028}" type="presParOf" srcId="{4208A881-E163-4E2D-843D-3E50A7960126}" destId="{C6908B9D-F71C-4D50-B394-D20BFAE67B62}" srcOrd="2" destOrd="0" presId="urn:microsoft.com/office/officeart/2008/layout/VerticalCurvedList"/>
    <dgm:cxn modelId="{533119C2-1386-4092-9BFB-3CC54A56E833}" type="presParOf" srcId="{C6908B9D-F71C-4D50-B394-D20BFAE67B62}" destId="{325D1687-0C36-4E1B-A891-F6A182E99B41}" srcOrd="0" destOrd="0" presId="urn:microsoft.com/office/officeart/2008/layout/VerticalCurvedList"/>
    <dgm:cxn modelId="{9754AC66-4C04-41C4-8FFA-64ED2F0FBCC7}" type="presParOf" srcId="{4208A881-E163-4E2D-843D-3E50A7960126}" destId="{2FA8A686-430F-4BA1-B199-5813934A0208}" srcOrd="3" destOrd="0" presId="urn:microsoft.com/office/officeart/2008/layout/VerticalCurvedList"/>
    <dgm:cxn modelId="{2C1401A8-418E-47B0-8028-0E136769059C}" type="presParOf" srcId="{4208A881-E163-4E2D-843D-3E50A7960126}" destId="{B5D3B739-EF60-4AA6-8E3C-38843120749E}" srcOrd="4" destOrd="0" presId="urn:microsoft.com/office/officeart/2008/layout/VerticalCurvedList"/>
    <dgm:cxn modelId="{F1AC49BB-5476-4C9D-A328-C6F62FAF4C78}" type="presParOf" srcId="{B5D3B739-EF60-4AA6-8E3C-38843120749E}" destId="{A385C4A4-1170-4684-BE17-B51AD2B16FBB}" srcOrd="0" destOrd="0" presId="urn:microsoft.com/office/officeart/2008/layout/VerticalCurvedList"/>
    <dgm:cxn modelId="{77054375-1B5C-41E7-BF75-4E9B1B7875CB}" type="presParOf" srcId="{4208A881-E163-4E2D-843D-3E50A7960126}" destId="{4A3294A6-4A89-49DD-B949-65E0E425875B}" srcOrd="5" destOrd="0" presId="urn:microsoft.com/office/officeart/2008/layout/VerticalCurvedList"/>
    <dgm:cxn modelId="{1E9E6742-CDE7-42AD-9A6C-582124D15BA4}" type="presParOf" srcId="{4208A881-E163-4E2D-843D-3E50A7960126}" destId="{0E4CE840-AB0F-4E6F-86BC-C65541E74D07}" srcOrd="6" destOrd="0" presId="urn:microsoft.com/office/officeart/2008/layout/VerticalCurvedList"/>
    <dgm:cxn modelId="{B1730835-9257-4802-8E25-212E1C3F2BF1}" type="presParOf" srcId="{0E4CE840-AB0F-4E6F-86BC-C65541E74D07}" destId="{4E00D8CA-FE4D-4937-9874-99E61E80F3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46C41B-D698-4CC5-8507-D70EA84949E3}">
      <dgm:prSet/>
      <dgm:spPr/>
      <dgm:t>
        <a:bodyPr/>
        <a:lstStyle/>
        <a:p>
          <a:r>
            <a:rPr lang="fr-FR" b="0" i="0" dirty="0">
              <a:hlinkClick xmlns:r="http://schemas.openxmlformats.org/officeDocument/2006/relationships" r:id="rId1"/>
            </a:rPr>
            <a:t>MPM4CPS</a:t>
          </a:r>
          <a:r>
            <a:rPr lang="en-US" dirty="0"/>
            <a:t> (Multi-paradigm Modeling for Cyber-physical Systems) Cost Action</a:t>
          </a:r>
        </a:p>
      </dgm:t>
    </dgm:pt>
    <dgm:pt modelId="{734A5CDC-D29B-4C00-9425-224FF0AED388}" type="parTrans" cxnId="{CA8C5BC6-9A6D-48AF-A8BA-D6AA1111396B}">
      <dgm:prSet/>
      <dgm:spPr/>
      <dgm:t>
        <a:bodyPr/>
        <a:lstStyle/>
        <a:p>
          <a:endParaRPr lang="en-US"/>
        </a:p>
      </dgm:t>
    </dgm:pt>
    <dgm:pt modelId="{7F70128D-3A49-433C-B9FC-D9E48577C00A}" type="sibTrans" cxnId="{CA8C5BC6-9A6D-48AF-A8BA-D6AA1111396B}">
      <dgm:prSet/>
      <dgm:spPr/>
      <dgm:t>
        <a:bodyPr/>
        <a:lstStyle/>
        <a:p>
          <a:endParaRPr lang="en-US"/>
        </a:p>
      </dgm:t>
    </dgm:pt>
    <dgm:pt modelId="{32669413-290F-40F5-AB30-491823606186}">
      <dgm:prSet/>
      <dgm:spPr/>
      <dgm:t>
        <a:bodyPr/>
        <a:lstStyle/>
        <a:p>
          <a:r>
            <a:rPr lang="en-US" dirty="0"/>
            <a:t>UNIT and AIRBUS are Management Committee Members representing Turkey and France in  this COST action</a:t>
          </a:r>
        </a:p>
      </dgm:t>
    </dgm:pt>
    <dgm:pt modelId="{CE5D072A-A618-41CD-8894-01398493AB44}" type="parTrans" cxnId="{B04EEB7B-9FCF-447D-B2A6-5B472D447F24}">
      <dgm:prSet/>
      <dgm:spPr/>
    </dgm:pt>
    <dgm:pt modelId="{1AF53DCF-6821-46C5-B067-612B139ABBA3}" type="sibTrans" cxnId="{B04EEB7B-9FCF-447D-B2A6-5B472D447F24}">
      <dgm:prSet/>
      <dgm:spPr/>
    </dgm:pt>
    <dgm:pt modelId="{0D656A78-F6AE-4728-982B-DF53B9EF4027}">
      <dgm:prSet/>
      <dgm:spPr/>
      <dgm:t>
        <a:bodyPr/>
        <a:lstStyle/>
        <a:p>
          <a:r>
            <a:rPr lang="en-US" b="0" i="0" u="none" dirty="0"/>
            <a:t>The European Research Network on Software-intensive Systems-of-Systems (</a:t>
          </a:r>
          <a:r>
            <a:rPr lang="en-US" b="0" i="0" u="none" dirty="0" err="1"/>
            <a:t>SiSoS</a:t>
          </a:r>
          <a:r>
            <a:rPr lang="en-US" b="0" i="0" u="none" dirty="0"/>
            <a:t>)</a:t>
          </a:r>
          <a:endParaRPr lang="en-US" dirty="0"/>
        </a:p>
      </dgm:t>
    </dgm:pt>
    <dgm:pt modelId="{CBD5AD45-C201-4352-B898-0A10C59A3A78}" type="parTrans" cxnId="{6424CE71-7A40-4E74-82C9-E63CAE577537}">
      <dgm:prSet/>
      <dgm:spPr/>
    </dgm:pt>
    <dgm:pt modelId="{A7EF539C-C54B-449D-A78D-02B5BA5AE44F}" type="sibTrans" cxnId="{6424CE71-7A40-4E74-82C9-E63CAE577537}">
      <dgm:prSet/>
      <dgm:spPr/>
    </dgm:pt>
    <dgm:pt modelId="{F854E968-A3FA-4DED-828E-2685624BF806}">
      <dgm:prSet/>
      <dgm:spPr/>
      <dgm:t>
        <a:bodyPr/>
        <a:lstStyle/>
        <a:p>
          <a:r>
            <a:rPr lang="en-US" b="0" i="0" u="none" dirty="0"/>
            <a:t>UNIT is a participant in the network</a:t>
          </a:r>
          <a:endParaRPr lang="en-US" dirty="0"/>
        </a:p>
      </dgm:t>
    </dgm:pt>
    <dgm:pt modelId="{4C538137-30EB-4886-ACB7-FB90706CF4CB}" type="parTrans" cxnId="{F4509E22-034C-484C-9582-4D2F157348BD}">
      <dgm:prSet/>
      <dgm:spPr/>
    </dgm:pt>
    <dgm:pt modelId="{7D8C82BD-CF58-497F-88D4-0037E54AE8A3}" type="sibTrans" cxnId="{F4509E22-034C-484C-9582-4D2F157348BD}">
      <dgm:prSet/>
      <dgm:spPr/>
    </dgm:pt>
    <dgm:pt modelId="{161425D6-C38C-421E-9932-DD56B547C98B}">
      <dgm:prSet/>
      <dgm:spPr/>
      <dgm:t>
        <a:bodyPr/>
        <a:lstStyle/>
        <a:p>
          <a:r>
            <a:rPr lang="en-US" b="0" i="0" dirty="0">
              <a:hlinkClick xmlns:r="http://schemas.openxmlformats.org/officeDocument/2006/relationships" r:id="rId2"/>
            </a:rPr>
            <a:t>ITEA3-Assume</a:t>
          </a:r>
          <a:r>
            <a:rPr lang="en-US" b="0" i="0" u="none" dirty="0"/>
            <a:t> project</a:t>
          </a:r>
          <a:endParaRPr lang="en-US" dirty="0"/>
        </a:p>
      </dgm:t>
    </dgm:pt>
    <dgm:pt modelId="{62DFAE3F-F63D-43CF-AB67-9C87A23A6C44}" type="parTrans" cxnId="{6EA08082-2FC2-4321-848E-D74570A949D4}">
      <dgm:prSet/>
      <dgm:spPr/>
    </dgm:pt>
    <dgm:pt modelId="{CE337142-8413-44DB-A093-E896B6E2E329}" type="sibTrans" cxnId="{6EA08082-2FC2-4321-848E-D74570A949D4}">
      <dgm:prSet/>
      <dgm:spPr/>
    </dgm:pt>
    <dgm:pt modelId="{F8E92F09-B16A-48F0-982B-30D561EC66C4}">
      <dgm:prSet/>
      <dgm:spPr/>
      <dgm:t>
        <a:bodyPr/>
        <a:lstStyle/>
        <a:p>
          <a:r>
            <a:rPr lang="en-US" b="0" i="0" u="none" dirty="0"/>
            <a:t>Ford-</a:t>
          </a:r>
          <a:r>
            <a:rPr lang="en-US" b="0" i="0" u="none" dirty="0" err="1"/>
            <a:t>Otosan</a:t>
          </a:r>
          <a:r>
            <a:rPr lang="en-US" b="0" i="0" u="none" dirty="0"/>
            <a:t>, </a:t>
          </a:r>
          <a:r>
            <a:rPr lang="en-US" b="0" i="0" u="none" dirty="0" err="1"/>
            <a:t>Havelsan</a:t>
          </a:r>
          <a:r>
            <a:rPr lang="en-US" b="0" i="0" u="none" dirty="0"/>
            <a:t>, </a:t>
          </a:r>
          <a:r>
            <a:rPr lang="en-US" b="0" i="0" u="none" dirty="0" err="1"/>
            <a:t>KocSistem</a:t>
          </a:r>
          <a:r>
            <a:rPr lang="en-US" b="0" i="0" u="none" dirty="0"/>
            <a:t> and UNIT participates in that project</a:t>
          </a:r>
          <a:endParaRPr lang="en-US" dirty="0"/>
        </a:p>
      </dgm:t>
    </dgm:pt>
    <dgm:pt modelId="{644A1B5B-653E-49F3-896D-7C27D500251F}" type="parTrans" cxnId="{0D683822-AF36-4FB2-B9E4-60691A2C9A50}">
      <dgm:prSet/>
      <dgm:spPr/>
    </dgm:pt>
    <dgm:pt modelId="{396D8D81-0F1D-4730-8FE3-412A2EE2C19A}" type="sibTrans" cxnId="{0D683822-AF36-4FB2-B9E4-60691A2C9A50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63F42A30-6356-4C62-833F-55F35331BCB6}" type="pres">
      <dgm:prSet presAssocID="{CC46C41B-D698-4CC5-8507-D70EA84949E3}" presName="text_1" presStyleLbl="node1" presStyleIdx="0" presStyleCnt="3">
        <dgm:presLayoutVars>
          <dgm:bulletEnabled val="1"/>
        </dgm:presLayoutVars>
      </dgm:prSet>
      <dgm:spPr/>
    </dgm:pt>
    <dgm:pt modelId="{9AAF39F5-EA52-487C-A4FE-DBB06C4E045B}" type="pres">
      <dgm:prSet presAssocID="{CC46C41B-D698-4CC5-8507-D70EA84949E3}" presName="accent_1" presStyleCnt="0"/>
      <dgm:spPr/>
    </dgm:pt>
    <dgm:pt modelId="{473565DF-066A-4047-935A-B0E4E24A8CF5}" type="pres">
      <dgm:prSet presAssocID="{CC46C41B-D698-4CC5-8507-D70EA84949E3}" presName="accentRepeatNode" presStyleLbl="solidFgAcc1" presStyleIdx="0" presStyleCnt="3"/>
      <dgm:spPr/>
    </dgm:pt>
    <dgm:pt modelId="{C3D4DEEB-207C-4581-ADE0-543666B9887C}" type="pres">
      <dgm:prSet presAssocID="{0D656A78-F6AE-4728-982B-DF53B9EF4027}" presName="text_2" presStyleLbl="node1" presStyleIdx="1" presStyleCnt="3">
        <dgm:presLayoutVars>
          <dgm:bulletEnabled val="1"/>
        </dgm:presLayoutVars>
      </dgm:prSet>
      <dgm:spPr/>
    </dgm:pt>
    <dgm:pt modelId="{921310A3-4773-448B-AA3E-BDE7ADB4A3CB}" type="pres">
      <dgm:prSet presAssocID="{0D656A78-F6AE-4728-982B-DF53B9EF4027}" presName="accent_2" presStyleCnt="0"/>
      <dgm:spPr/>
    </dgm:pt>
    <dgm:pt modelId="{CD0DAA34-8E90-47D7-BF5A-3BCA9B414E84}" type="pres">
      <dgm:prSet presAssocID="{0D656A78-F6AE-4728-982B-DF53B9EF4027}" presName="accentRepeatNode" presStyleLbl="solidFgAcc1" presStyleIdx="1" presStyleCnt="3"/>
      <dgm:spPr/>
    </dgm:pt>
    <dgm:pt modelId="{D38C99FC-1621-4050-BA33-2985A50256A9}" type="pres">
      <dgm:prSet presAssocID="{161425D6-C38C-421E-9932-DD56B547C98B}" presName="text_3" presStyleLbl="node1" presStyleIdx="2" presStyleCnt="3">
        <dgm:presLayoutVars>
          <dgm:bulletEnabled val="1"/>
        </dgm:presLayoutVars>
      </dgm:prSet>
      <dgm:spPr/>
    </dgm:pt>
    <dgm:pt modelId="{27DEF2BA-C24F-44B9-934D-5B12FC4C5EE9}" type="pres">
      <dgm:prSet presAssocID="{161425D6-C38C-421E-9932-DD56B547C98B}" presName="accent_3" presStyleCnt="0"/>
      <dgm:spPr/>
    </dgm:pt>
    <dgm:pt modelId="{DF3FFDB2-608B-4676-925A-ECD975DC61E5}" type="pres">
      <dgm:prSet presAssocID="{161425D6-C38C-421E-9932-DD56B547C98B}" presName="accentRepeatNode" presStyleLbl="solidFgAcc1" presStyleIdx="2" presStyleCnt="3"/>
      <dgm:spPr/>
    </dgm:pt>
  </dgm:ptLst>
  <dgm:cxnLst>
    <dgm:cxn modelId="{5AB7FC3E-8CC3-4F22-9BDF-F3F942887DD8}" type="presOf" srcId="{F854E968-A3FA-4DED-828E-2685624BF806}" destId="{C3D4DEEB-207C-4581-ADE0-543666B9887C}" srcOrd="0" destOrd="1" presId="urn:microsoft.com/office/officeart/2008/layout/VerticalCurvedList"/>
    <dgm:cxn modelId="{443E6472-C6B8-45F1-A6DE-251F2EBE11D3}" type="presOf" srcId="{0D656A78-F6AE-4728-982B-DF53B9EF4027}" destId="{C3D4DEEB-207C-4581-ADE0-543666B9887C}" srcOrd="0" destOrd="0" presId="urn:microsoft.com/office/officeart/2008/layout/VerticalCurvedList"/>
    <dgm:cxn modelId="{5B124C30-D60B-404B-8209-393F3FE3ADDE}" type="presOf" srcId="{161425D6-C38C-421E-9932-DD56B547C98B}" destId="{D38C99FC-1621-4050-BA33-2985A50256A9}" srcOrd="0" destOrd="0" presId="urn:microsoft.com/office/officeart/2008/layout/VerticalCurvedList"/>
    <dgm:cxn modelId="{0D683822-AF36-4FB2-B9E4-60691A2C9A50}" srcId="{161425D6-C38C-421E-9932-DD56B547C98B}" destId="{F8E92F09-B16A-48F0-982B-30D561EC66C4}" srcOrd="0" destOrd="0" parTransId="{644A1B5B-653E-49F3-896D-7C27D500251F}" sibTransId="{396D8D81-0F1D-4730-8FE3-412A2EE2C19A}"/>
    <dgm:cxn modelId="{B04EEB7B-9FCF-447D-B2A6-5B472D447F24}" srcId="{CC46C41B-D698-4CC5-8507-D70EA84949E3}" destId="{32669413-290F-40F5-AB30-491823606186}" srcOrd="0" destOrd="0" parTransId="{CE5D072A-A618-41CD-8894-01398493AB44}" sibTransId="{1AF53DCF-6821-46C5-B067-612B139ABBA3}"/>
    <dgm:cxn modelId="{F4509E22-034C-484C-9582-4D2F157348BD}" srcId="{0D656A78-F6AE-4728-982B-DF53B9EF4027}" destId="{F854E968-A3FA-4DED-828E-2685624BF806}" srcOrd="0" destOrd="0" parTransId="{4C538137-30EB-4886-ACB7-FB90706CF4CB}" sibTransId="{7D8C82BD-CF58-497F-88D4-0037E54AE8A3}"/>
    <dgm:cxn modelId="{6EA08082-2FC2-4321-848E-D74570A949D4}" srcId="{571CC073-B4EA-454E-8A5E-FC001A76EABC}" destId="{161425D6-C38C-421E-9932-DD56B547C98B}" srcOrd="2" destOrd="0" parTransId="{62DFAE3F-F63D-43CF-AB67-9C87A23A6C44}" sibTransId="{CE337142-8413-44DB-A093-E896B6E2E329}"/>
    <dgm:cxn modelId="{EA529917-DB21-4B3A-9206-707EB9F99A24}" type="presOf" srcId="{CC46C41B-D698-4CC5-8507-D70EA84949E3}" destId="{63F42A30-6356-4C62-833F-55F35331BCB6}" srcOrd="0" destOrd="0" presId="urn:microsoft.com/office/officeart/2008/layout/VerticalCurvedList"/>
    <dgm:cxn modelId="{3DE5FD6B-D243-44D3-AF7F-ED5D2800F178}" type="presOf" srcId="{1AF53DCF-6821-46C5-B067-612B139ABBA3}" destId="{84E162AD-861D-4555-B043-F79679CCDBDA}" srcOrd="0" destOrd="0" presId="urn:microsoft.com/office/officeart/2008/layout/VerticalCurvedList"/>
    <dgm:cxn modelId="{29F79E1E-23E8-45FE-AFCB-3FD5A92925ED}" type="presOf" srcId="{F8E92F09-B16A-48F0-982B-30D561EC66C4}" destId="{D38C99FC-1621-4050-BA33-2985A50256A9}" srcOrd="0" destOrd="1" presId="urn:microsoft.com/office/officeart/2008/layout/VerticalCurvedList"/>
    <dgm:cxn modelId="{6424CE71-7A40-4E74-82C9-E63CAE577537}" srcId="{571CC073-B4EA-454E-8A5E-FC001A76EABC}" destId="{0D656A78-F6AE-4728-982B-DF53B9EF4027}" srcOrd="1" destOrd="0" parTransId="{CBD5AD45-C201-4352-B898-0A10C59A3A78}" sibTransId="{A7EF539C-C54B-449D-A78D-02B5BA5AE44F}"/>
    <dgm:cxn modelId="{CA8C5BC6-9A6D-48AF-A8BA-D6AA1111396B}" srcId="{571CC073-B4EA-454E-8A5E-FC001A76EABC}" destId="{CC46C41B-D698-4CC5-8507-D70EA84949E3}" srcOrd="0" destOrd="0" parTransId="{734A5CDC-D29B-4C00-9425-224FF0AED388}" sibTransId="{7F70128D-3A49-433C-B9FC-D9E48577C00A}"/>
    <dgm:cxn modelId="{794EE9AC-F64D-4B40-AD42-06C37EBE8E9D}" type="presOf" srcId="{32669413-290F-40F5-AB30-491823606186}" destId="{63F42A30-6356-4C62-833F-55F35331BCB6}" srcOrd="0" destOrd="1" presId="urn:microsoft.com/office/officeart/2008/layout/VerticalCurvedList"/>
    <dgm:cxn modelId="{D4B886C2-8798-44B4-8A49-74B2DBFFDC1E}" type="presOf" srcId="{571CC073-B4EA-454E-8A5E-FC001A76EABC}" destId="{C1F95457-0E13-4C00-AF3F-5279185B3005}" srcOrd="0" destOrd="0" presId="urn:microsoft.com/office/officeart/2008/layout/VerticalCurvedList"/>
    <dgm:cxn modelId="{E56A512F-005C-4E92-BDC2-E4AE7DFF3D2A}" type="presParOf" srcId="{C1F95457-0E13-4C00-AF3F-5279185B3005}" destId="{4208A881-E163-4E2D-843D-3E50A7960126}" srcOrd="0" destOrd="0" presId="urn:microsoft.com/office/officeart/2008/layout/VerticalCurvedList"/>
    <dgm:cxn modelId="{D6C229DC-A776-428E-9900-2E60441272B2}" type="presParOf" srcId="{4208A881-E163-4E2D-843D-3E50A7960126}" destId="{18DFAB4C-927C-4D8E-B963-160FBB72A981}" srcOrd="0" destOrd="0" presId="urn:microsoft.com/office/officeart/2008/layout/VerticalCurvedList"/>
    <dgm:cxn modelId="{29BF0E5D-C40C-4AA3-8383-06CD5536D294}" type="presParOf" srcId="{18DFAB4C-927C-4D8E-B963-160FBB72A981}" destId="{D7A136A3-59C3-4E7B-B46A-5EBCE8A4078B}" srcOrd="0" destOrd="0" presId="urn:microsoft.com/office/officeart/2008/layout/VerticalCurvedList"/>
    <dgm:cxn modelId="{1276C28E-E662-423D-B271-53DCF4104326}" type="presParOf" srcId="{18DFAB4C-927C-4D8E-B963-160FBB72A981}" destId="{84E162AD-861D-4555-B043-F79679CCDBDA}" srcOrd="1" destOrd="0" presId="urn:microsoft.com/office/officeart/2008/layout/VerticalCurvedList"/>
    <dgm:cxn modelId="{415797F6-EB9C-4529-8CB3-0C7616920045}" type="presParOf" srcId="{18DFAB4C-927C-4D8E-B963-160FBB72A981}" destId="{0CC9D516-AF50-449F-94BB-47477852AD53}" srcOrd="2" destOrd="0" presId="urn:microsoft.com/office/officeart/2008/layout/VerticalCurvedList"/>
    <dgm:cxn modelId="{424BAAF5-70F1-4EF1-9503-12FE6E8F28A7}" type="presParOf" srcId="{18DFAB4C-927C-4D8E-B963-160FBB72A981}" destId="{44A52C95-0F8F-4D9A-AFA3-B197DFE13F6B}" srcOrd="3" destOrd="0" presId="urn:microsoft.com/office/officeart/2008/layout/VerticalCurvedList"/>
    <dgm:cxn modelId="{B711CD50-23F2-4103-9467-34B6DC42A05D}" type="presParOf" srcId="{4208A881-E163-4E2D-843D-3E50A7960126}" destId="{63F42A30-6356-4C62-833F-55F35331BCB6}" srcOrd="1" destOrd="0" presId="urn:microsoft.com/office/officeart/2008/layout/VerticalCurvedList"/>
    <dgm:cxn modelId="{4382B6B2-BE7E-4D7C-881F-504542D04C39}" type="presParOf" srcId="{4208A881-E163-4E2D-843D-3E50A7960126}" destId="{9AAF39F5-EA52-487C-A4FE-DBB06C4E045B}" srcOrd="2" destOrd="0" presId="urn:microsoft.com/office/officeart/2008/layout/VerticalCurvedList"/>
    <dgm:cxn modelId="{D903A2D2-089D-4BEC-8BE7-4790C0F25544}" type="presParOf" srcId="{9AAF39F5-EA52-487C-A4FE-DBB06C4E045B}" destId="{473565DF-066A-4047-935A-B0E4E24A8CF5}" srcOrd="0" destOrd="0" presId="urn:microsoft.com/office/officeart/2008/layout/VerticalCurvedList"/>
    <dgm:cxn modelId="{8E44AE83-46F9-49BB-B333-0053F7349D4D}" type="presParOf" srcId="{4208A881-E163-4E2D-843D-3E50A7960126}" destId="{C3D4DEEB-207C-4581-ADE0-543666B9887C}" srcOrd="3" destOrd="0" presId="urn:microsoft.com/office/officeart/2008/layout/VerticalCurvedList"/>
    <dgm:cxn modelId="{6420FC2D-C48C-4AA4-A15D-06E32D66BF6F}" type="presParOf" srcId="{4208A881-E163-4E2D-843D-3E50A7960126}" destId="{921310A3-4773-448B-AA3E-BDE7ADB4A3CB}" srcOrd="4" destOrd="0" presId="urn:microsoft.com/office/officeart/2008/layout/VerticalCurvedList"/>
    <dgm:cxn modelId="{61834E9F-38D0-4BDD-8467-6E658553B860}" type="presParOf" srcId="{921310A3-4773-448B-AA3E-BDE7ADB4A3CB}" destId="{CD0DAA34-8E90-47D7-BF5A-3BCA9B414E84}" srcOrd="0" destOrd="0" presId="urn:microsoft.com/office/officeart/2008/layout/VerticalCurvedList"/>
    <dgm:cxn modelId="{C74A1E03-E160-4572-BD09-A35B7EA07BCF}" type="presParOf" srcId="{4208A881-E163-4E2D-843D-3E50A7960126}" destId="{D38C99FC-1621-4050-BA33-2985A50256A9}" srcOrd="5" destOrd="0" presId="urn:microsoft.com/office/officeart/2008/layout/VerticalCurvedList"/>
    <dgm:cxn modelId="{C66966E7-665A-414B-B8E3-41533681598D}" type="presParOf" srcId="{4208A881-E163-4E2D-843D-3E50A7960126}" destId="{27DEF2BA-C24F-44B9-934D-5B12FC4C5EE9}" srcOrd="6" destOrd="0" presId="urn:microsoft.com/office/officeart/2008/layout/VerticalCurvedList"/>
    <dgm:cxn modelId="{262257B2-D40C-42DE-BC8B-70200A56DD47}" type="presParOf" srcId="{27DEF2BA-C24F-44B9-934D-5B12FC4C5EE9}" destId="{DF3FFDB2-608B-4676-925A-ECD975DC61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94CAF3-C9F9-4963-9C94-9F01882EF258}">
      <dgm:prSet/>
      <dgm:spPr/>
      <dgm:t>
        <a:bodyPr/>
        <a:lstStyle/>
        <a:p>
          <a:r>
            <a:rPr lang="fr-FR" b="0" i="0">
              <a:hlinkClick xmlns:r="http://schemas.openxmlformats.org/officeDocument/2006/relationships" r:id="rId1"/>
            </a:rPr>
            <a:t>ACM Applied Computing Symposium</a:t>
          </a:r>
          <a:endParaRPr lang="fr-FR"/>
        </a:p>
      </dgm:t>
    </dgm:pt>
    <dgm:pt modelId="{B2BB5234-C0BD-4220-9B48-BA7811BC02EE}" type="parTrans" cxnId="{41A3D148-9E81-4A3E-BE0F-5109391B5741}">
      <dgm:prSet/>
      <dgm:spPr/>
      <dgm:t>
        <a:bodyPr/>
        <a:lstStyle/>
        <a:p>
          <a:endParaRPr lang="en-US"/>
        </a:p>
      </dgm:t>
    </dgm:pt>
    <dgm:pt modelId="{E542FF88-60B1-42F6-B5B8-1EC7195BC6F9}" type="sibTrans" cxnId="{41A3D148-9E81-4A3E-BE0F-5109391B5741}">
      <dgm:prSet/>
      <dgm:spPr/>
      <dgm:t>
        <a:bodyPr/>
        <a:lstStyle/>
        <a:p>
          <a:endParaRPr lang="en-US"/>
        </a:p>
      </dgm:t>
    </dgm:pt>
    <dgm:pt modelId="{029F3393-A54B-4E9F-83AA-75CCD619AD48}">
      <dgm:prSet/>
      <dgm:spPr/>
      <dgm:t>
        <a:bodyPr/>
        <a:lstStyle/>
        <a:p>
          <a:r>
            <a:rPr lang="fr-FR" dirty="0"/>
            <a:t>Paper </a:t>
          </a:r>
          <a:r>
            <a:rPr lang="fr-FR" dirty="0" err="1"/>
            <a:t>submited</a:t>
          </a:r>
          <a:r>
            <a:rPr lang="fr-FR" dirty="0"/>
            <a:t>  and </a:t>
          </a:r>
          <a:r>
            <a:rPr lang="fr-FR" dirty="0" err="1"/>
            <a:t>uneder</a:t>
          </a:r>
          <a:r>
            <a:rPr lang="fr-FR" dirty="0"/>
            <a:t> </a:t>
          </a:r>
          <a:r>
            <a:rPr lang="fr-FR" dirty="0" err="1"/>
            <a:t>review</a:t>
          </a:r>
          <a:endParaRPr lang="fr-FR" dirty="0"/>
        </a:p>
      </dgm:t>
    </dgm:pt>
    <dgm:pt modelId="{3A0F2CE1-027F-4DEF-B43B-99C79E2BE5FE}" type="parTrans" cxnId="{3F8FEFCB-E5E0-4677-8130-0A48EA3A1E23}">
      <dgm:prSet/>
      <dgm:spPr/>
      <dgm:t>
        <a:bodyPr/>
        <a:lstStyle/>
        <a:p>
          <a:endParaRPr lang="en-US"/>
        </a:p>
      </dgm:t>
    </dgm:pt>
    <dgm:pt modelId="{E282B442-CFCC-4036-A37D-98C9C4DA8BF3}" type="sibTrans" cxnId="{3F8FEFCB-E5E0-4677-8130-0A48EA3A1E23}">
      <dgm:prSet/>
      <dgm:spPr/>
      <dgm:t>
        <a:bodyPr/>
        <a:lstStyle/>
        <a:p>
          <a:endParaRPr lang="en-US"/>
        </a:p>
      </dgm:t>
    </dgm:pt>
    <dgm:pt modelId="{D7CF5548-9C8C-461E-94FC-FFEDFC000635}">
      <dgm:prSet/>
      <dgm:spPr/>
      <dgm:t>
        <a:bodyPr/>
        <a:lstStyle/>
        <a:p>
          <a:r>
            <a:rPr lang="fr-FR" b="0" i="0" dirty="0">
              <a:hlinkClick xmlns:r="http://schemas.openxmlformats.org/officeDocument/2006/relationships" r:id="rId2"/>
            </a:rPr>
            <a:t>SAT/SMT/AR </a:t>
          </a:r>
          <a:r>
            <a:rPr lang="fr-FR" b="0" i="0" dirty="0" err="1">
              <a:hlinkClick xmlns:r="http://schemas.openxmlformats.org/officeDocument/2006/relationships" r:id="rId2"/>
            </a:rPr>
            <a:t>Summer</a:t>
          </a:r>
          <a:r>
            <a:rPr lang="fr-FR" b="0" i="0" dirty="0">
              <a:hlinkClick xmlns:r="http://schemas.openxmlformats.org/officeDocument/2006/relationships" r:id="rId2"/>
            </a:rPr>
            <a:t> </a:t>
          </a:r>
          <a:r>
            <a:rPr lang="fr-FR" b="0" i="0" dirty="0" err="1">
              <a:hlinkClick xmlns:r="http://schemas.openxmlformats.org/officeDocument/2006/relationships" r:id="rId2"/>
            </a:rPr>
            <a:t>School</a:t>
          </a:r>
          <a:endParaRPr lang="fr-FR" dirty="0"/>
        </a:p>
      </dgm:t>
    </dgm:pt>
    <dgm:pt modelId="{2D531EA6-21C2-495E-A367-C53253E80D49}" type="parTrans" cxnId="{651C75A1-A2A2-467A-A9CE-8EC2DB79EBE4}">
      <dgm:prSet/>
      <dgm:spPr/>
      <dgm:t>
        <a:bodyPr/>
        <a:lstStyle/>
        <a:p>
          <a:endParaRPr lang="en-US"/>
        </a:p>
      </dgm:t>
    </dgm:pt>
    <dgm:pt modelId="{2287D800-BBE8-4BA5-AE7D-DCCFD4AA2280}" type="sibTrans" cxnId="{651C75A1-A2A2-467A-A9CE-8EC2DB79EBE4}">
      <dgm:prSet/>
      <dgm:spPr/>
      <dgm:t>
        <a:bodyPr/>
        <a:lstStyle/>
        <a:p>
          <a:endParaRPr lang="en-US"/>
        </a:p>
      </dgm:t>
    </dgm:pt>
    <dgm:pt modelId="{D5B65DA0-39C1-4140-A4F0-907DDF230AD0}">
      <dgm:prSet/>
      <dgm:spPr/>
      <dgm:t>
        <a:bodyPr/>
        <a:lstStyle/>
        <a:p>
          <a:r>
            <a:rPr lang="fr-FR" dirty="0"/>
            <a:t>Poster </a:t>
          </a:r>
          <a:r>
            <a:rPr lang="fr-FR" dirty="0" err="1"/>
            <a:t>presentation</a:t>
          </a:r>
          <a:endParaRPr lang="fr-FR" dirty="0"/>
        </a:p>
      </dgm:t>
    </dgm:pt>
    <dgm:pt modelId="{96335FE9-703C-4E12-AC3C-A7ACCAEF7560}" type="parTrans" cxnId="{D709FFD0-7BB2-446C-AB58-93531BF7AB03}">
      <dgm:prSet/>
      <dgm:spPr/>
      <dgm:t>
        <a:bodyPr/>
        <a:lstStyle/>
        <a:p>
          <a:endParaRPr lang="en-US"/>
        </a:p>
      </dgm:t>
    </dgm:pt>
    <dgm:pt modelId="{6D9B7E91-8574-425B-BD8B-781BB04A9D15}" type="sibTrans" cxnId="{D709FFD0-7BB2-446C-AB58-93531BF7AB03}">
      <dgm:prSet/>
      <dgm:spPr/>
      <dgm:t>
        <a:bodyPr/>
        <a:lstStyle/>
        <a:p>
          <a:endParaRPr lang="en-US"/>
        </a:p>
      </dgm:t>
    </dgm:pt>
    <dgm:pt modelId="{377CDEDC-D40A-44AE-9B26-9271B4B0FE88}">
      <dgm:prSet/>
      <dgm:spPr/>
      <dgm:t>
        <a:bodyPr/>
        <a:lstStyle/>
        <a:p>
          <a:r>
            <a:rPr lang="fr-FR" dirty="0"/>
            <a:t>Poster </a:t>
          </a:r>
          <a:r>
            <a:rPr lang="fr-FR" dirty="0" err="1"/>
            <a:t>presentation</a:t>
          </a:r>
          <a:endParaRPr lang="fr-FR" dirty="0"/>
        </a:p>
      </dgm:t>
    </dgm:pt>
    <dgm:pt modelId="{21464EB6-BF02-47FC-B5AA-186D3D901690}" type="parTrans" cxnId="{FE49E866-45E0-4A73-8D5D-5B344672026E}">
      <dgm:prSet/>
      <dgm:spPr/>
      <dgm:t>
        <a:bodyPr/>
        <a:lstStyle/>
        <a:p>
          <a:endParaRPr lang="en-US"/>
        </a:p>
      </dgm:t>
    </dgm:pt>
    <dgm:pt modelId="{90DD576B-471B-4B82-8A23-06045782F7DB}" type="sibTrans" cxnId="{FE49E866-45E0-4A73-8D5D-5B344672026E}">
      <dgm:prSet/>
      <dgm:spPr/>
      <dgm:t>
        <a:bodyPr/>
        <a:lstStyle/>
        <a:p>
          <a:endParaRPr lang="en-US"/>
        </a:p>
      </dgm:t>
    </dgm:pt>
    <dgm:pt modelId="{87F9597A-225B-4364-9FD7-57F375DAC5D9}">
      <dgm:prSet/>
      <dgm:spPr/>
      <dgm:t>
        <a:bodyPr/>
        <a:lstStyle/>
        <a:p>
          <a:pPr rtl="0"/>
          <a:r>
            <a:rPr lang="fr-FR" b="0" i="0" dirty="0">
              <a:hlinkClick xmlns:r="http://schemas.openxmlformats.org/officeDocument/2006/relationships" r:id="rId3"/>
            </a:rPr>
            <a:t>VTSA </a:t>
          </a:r>
          <a:r>
            <a:rPr lang="fr-FR" b="0" i="0" dirty="0" err="1">
              <a:hlinkClick xmlns:r="http://schemas.openxmlformats.org/officeDocument/2006/relationships" r:id="rId3"/>
            </a:rPr>
            <a:t>Summer</a:t>
          </a:r>
          <a:r>
            <a:rPr lang="fr-FR" b="0" i="0" dirty="0">
              <a:hlinkClick xmlns:r="http://schemas.openxmlformats.org/officeDocument/2006/relationships" r:id="rId3"/>
            </a:rPr>
            <a:t> </a:t>
          </a:r>
          <a:r>
            <a:rPr lang="fr-FR" b="0" i="0" dirty="0" err="1">
              <a:hlinkClick xmlns:r="http://schemas.openxmlformats.org/officeDocument/2006/relationships" r:id="rId3"/>
            </a:rPr>
            <a:t>School</a:t>
          </a:r>
          <a:endParaRPr lang="fr-FR" dirty="0"/>
        </a:p>
      </dgm:t>
    </dgm:pt>
    <dgm:pt modelId="{C56016C1-3594-4BDC-BD17-D35BBF4D9E29}" type="parTrans" cxnId="{DE219044-9553-4BC1-91BA-6FFA8A9FF627}">
      <dgm:prSet/>
      <dgm:spPr/>
      <dgm:t>
        <a:bodyPr/>
        <a:lstStyle/>
        <a:p>
          <a:endParaRPr lang="en-US"/>
        </a:p>
      </dgm:t>
    </dgm:pt>
    <dgm:pt modelId="{80C26EB6-4DBE-453F-8814-6D2E5078C2A7}" type="sibTrans" cxnId="{DE219044-9553-4BC1-91BA-6FFA8A9FF627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88DAB841-79BB-4D00-A05C-C0BBCE9A6CD9}" type="pres">
      <dgm:prSet presAssocID="{EF94CAF3-C9F9-4963-9C94-9F01882EF258}" presName="text_1" presStyleLbl="node1" presStyleIdx="0" presStyleCnt="3">
        <dgm:presLayoutVars>
          <dgm:bulletEnabled val="1"/>
        </dgm:presLayoutVars>
      </dgm:prSet>
      <dgm:spPr/>
    </dgm:pt>
    <dgm:pt modelId="{AB152543-0FDD-44B6-9F4E-669A37A140D4}" type="pres">
      <dgm:prSet presAssocID="{EF94CAF3-C9F9-4963-9C94-9F01882EF258}" presName="accent_1" presStyleCnt="0"/>
      <dgm:spPr/>
    </dgm:pt>
    <dgm:pt modelId="{5DB86AC0-451D-4411-950D-3E495F4DC562}" type="pres">
      <dgm:prSet presAssocID="{EF94CAF3-C9F9-4963-9C94-9F01882EF258}" presName="accentRepeatNode" presStyleLbl="solidFgAcc1" presStyleIdx="0" presStyleCnt="3"/>
      <dgm:spPr/>
    </dgm:pt>
    <dgm:pt modelId="{AD71FC17-7C44-4FDD-8600-761D67882D9D}" type="pres">
      <dgm:prSet presAssocID="{D7CF5548-9C8C-461E-94FC-FFEDFC000635}" presName="text_2" presStyleLbl="node1" presStyleIdx="1" presStyleCnt="3">
        <dgm:presLayoutVars>
          <dgm:bulletEnabled val="1"/>
        </dgm:presLayoutVars>
      </dgm:prSet>
      <dgm:spPr/>
    </dgm:pt>
    <dgm:pt modelId="{867C466B-01B9-4B85-828C-3E32CDBB0689}" type="pres">
      <dgm:prSet presAssocID="{D7CF5548-9C8C-461E-94FC-FFEDFC000635}" presName="accent_2" presStyleCnt="0"/>
      <dgm:spPr/>
    </dgm:pt>
    <dgm:pt modelId="{10BE52AC-3D7E-47F7-A5F2-87ED6D075C94}" type="pres">
      <dgm:prSet presAssocID="{D7CF5548-9C8C-461E-94FC-FFEDFC000635}" presName="accentRepeatNode" presStyleLbl="solidFgAcc1" presStyleIdx="1" presStyleCnt="3"/>
      <dgm:spPr/>
    </dgm:pt>
    <dgm:pt modelId="{E6853487-5AFD-48EE-8462-02B6B409D643}" type="pres">
      <dgm:prSet presAssocID="{87F9597A-225B-4364-9FD7-57F375DAC5D9}" presName="text_3" presStyleLbl="node1" presStyleIdx="2" presStyleCnt="3">
        <dgm:presLayoutVars>
          <dgm:bulletEnabled val="1"/>
        </dgm:presLayoutVars>
      </dgm:prSet>
      <dgm:spPr/>
    </dgm:pt>
    <dgm:pt modelId="{12F17C61-C2DA-4BEC-AF8A-07C460FDD39E}" type="pres">
      <dgm:prSet presAssocID="{87F9597A-225B-4364-9FD7-57F375DAC5D9}" presName="accent_3" presStyleCnt="0"/>
      <dgm:spPr/>
    </dgm:pt>
    <dgm:pt modelId="{E7334BC8-AEFB-430E-9CFA-C81828FAA976}" type="pres">
      <dgm:prSet presAssocID="{87F9597A-225B-4364-9FD7-57F375DAC5D9}" presName="accentRepeatNode" presStyleLbl="solidFgAcc1" presStyleIdx="2" presStyleCnt="3"/>
      <dgm:spPr/>
    </dgm:pt>
  </dgm:ptLst>
  <dgm:cxnLst>
    <dgm:cxn modelId="{41A3D148-9E81-4A3E-BE0F-5109391B5741}" srcId="{571CC073-B4EA-454E-8A5E-FC001A76EABC}" destId="{EF94CAF3-C9F9-4963-9C94-9F01882EF258}" srcOrd="0" destOrd="0" parTransId="{B2BB5234-C0BD-4220-9B48-BA7811BC02EE}" sibTransId="{E542FF88-60B1-42F6-B5B8-1EC7195BC6F9}"/>
    <dgm:cxn modelId="{335971C2-AB43-4C30-AF80-0F55AEFDF47D}" type="presOf" srcId="{377CDEDC-D40A-44AE-9B26-9271B4B0FE88}" destId="{E6853487-5AFD-48EE-8462-02B6B409D643}" srcOrd="0" destOrd="1" presId="urn:microsoft.com/office/officeart/2008/layout/VerticalCurvedList"/>
    <dgm:cxn modelId="{651C75A1-A2A2-467A-A9CE-8EC2DB79EBE4}" srcId="{571CC073-B4EA-454E-8A5E-FC001A76EABC}" destId="{D7CF5548-9C8C-461E-94FC-FFEDFC000635}" srcOrd="1" destOrd="0" parTransId="{2D531EA6-21C2-495E-A367-C53253E80D49}" sibTransId="{2287D800-BBE8-4BA5-AE7D-DCCFD4AA2280}"/>
    <dgm:cxn modelId="{FE49E866-45E0-4A73-8D5D-5B344672026E}" srcId="{87F9597A-225B-4364-9FD7-57F375DAC5D9}" destId="{377CDEDC-D40A-44AE-9B26-9271B4B0FE88}" srcOrd="0" destOrd="0" parTransId="{21464EB6-BF02-47FC-B5AA-186D3D901690}" sibTransId="{90DD576B-471B-4B82-8A23-06045782F7DB}"/>
    <dgm:cxn modelId="{399C5E45-887E-49DD-B875-70D23DEB5E05}" type="presOf" srcId="{87F9597A-225B-4364-9FD7-57F375DAC5D9}" destId="{E6853487-5AFD-48EE-8462-02B6B409D643}" srcOrd="0" destOrd="0" presId="urn:microsoft.com/office/officeart/2008/layout/VerticalCurvedList"/>
    <dgm:cxn modelId="{3F8FEFCB-E5E0-4677-8130-0A48EA3A1E23}" srcId="{EF94CAF3-C9F9-4963-9C94-9F01882EF258}" destId="{029F3393-A54B-4E9F-83AA-75CCD619AD48}" srcOrd="0" destOrd="0" parTransId="{3A0F2CE1-027F-4DEF-B43B-99C79E2BE5FE}" sibTransId="{E282B442-CFCC-4036-A37D-98C9C4DA8BF3}"/>
    <dgm:cxn modelId="{6A5C63B5-442D-4EA3-B957-7E94634ED29F}" type="presOf" srcId="{D5B65DA0-39C1-4140-A4F0-907DDF230AD0}" destId="{AD71FC17-7C44-4FDD-8600-761D67882D9D}" srcOrd="0" destOrd="1" presId="urn:microsoft.com/office/officeart/2008/layout/VerticalCurvedList"/>
    <dgm:cxn modelId="{33B5BBD4-2D02-4731-ACBC-3997ACD7A707}" type="presOf" srcId="{D7CF5548-9C8C-461E-94FC-FFEDFC000635}" destId="{AD71FC17-7C44-4FDD-8600-761D67882D9D}" srcOrd="0" destOrd="0" presId="urn:microsoft.com/office/officeart/2008/layout/VerticalCurvedList"/>
    <dgm:cxn modelId="{DE219044-9553-4BC1-91BA-6FFA8A9FF627}" srcId="{571CC073-B4EA-454E-8A5E-FC001A76EABC}" destId="{87F9597A-225B-4364-9FD7-57F375DAC5D9}" srcOrd="2" destOrd="0" parTransId="{C56016C1-3594-4BDC-BD17-D35BBF4D9E29}" sibTransId="{80C26EB6-4DBE-453F-8814-6D2E5078C2A7}"/>
    <dgm:cxn modelId="{2FD7E88A-3529-4DCC-A599-68AECB189289}" type="presOf" srcId="{EF94CAF3-C9F9-4963-9C94-9F01882EF258}" destId="{88DAB841-79BB-4D00-A05C-C0BBCE9A6CD9}" srcOrd="0" destOrd="0" presId="urn:microsoft.com/office/officeart/2008/layout/VerticalCurvedList"/>
    <dgm:cxn modelId="{4E0FB73B-C313-455C-BD2E-25A6BBF30F66}" type="presOf" srcId="{E282B442-CFCC-4036-A37D-98C9C4DA8BF3}" destId="{84E162AD-861D-4555-B043-F79679CCDBDA}" srcOrd="0" destOrd="0" presId="urn:microsoft.com/office/officeart/2008/layout/VerticalCurvedList"/>
    <dgm:cxn modelId="{86B0731E-0D52-4DF9-910D-33AC2B674E51}" type="presOf" srcId="{571CC073-B4EA-454E-8A5E-FC001A76EABC}" destId="{C1F95457-0E13-4C00-AF3F-5279185B3005}" srcOrd="0" destOrd="0" presId="urn:microsoft.com/office/officeart/2008/layout/VerticalCurvedList"/>
    <dgm:cxn modelId="{D709FFD0-7BB2-446C-AB58-93531BF7AB03}" srcId="{D7CF5548-9C8C-461E-94FC-FFEDFC000635}" destId="{D5B65DA0-39C1-4140-A4F0-907DDF230AD0}" srcOrd="0" destOrd="0" parTransId="{96335FE9-703C-4E12-AC3C-A7ACCAEF7560}" sibTransId="{6D9B7E91-8574-425B-BD8B-781BB04A9D15}"/>
    <dgm:cxn modelId="{D89188D6-B79F-4CBB-AAA8-6F7F846B644A}" type="presOf" srcId="{029F3393-A54B-4E9F-83AA-75CCD619AD48}" destId="{88DAB841-79BB-4D00-A05C-C0BBCE9A6CD9}" srcOrd="0" destOrd="1" presId="urn:microsoft.com/office/officeart/2008/layout/VerticalCurvedList"/>
    <dgm:cxn modelId="{3F0E2202-6149-4807-885B-CE4700FF886C}" type="presParOf" srcId="{C1F95457-0E13-4C00-AF3F-5279185B3005}" destId="{4208A881-E163-4E2D-843D-3E50A7960126}" srcOrd="0" destOrd="0" presId="urn:microsoft.com/office/officeart/2008/layout/VerticalCurvedList"/>
    <dgm:cxn modelId="{3FCCB3B8-8B3D-4C7E-A355-504B22EDC471}" type="presParOf" srcId="{4208A881-E163-4E2D-843D-3E50A7960126}" destId="{18DFAB4C-927C-4D8E-B963-160FBB72A981}" srcOrd="0" destOrd="0" presId="urn:microsoft.com/office/officeart/2008/layout/VerticalCurvedList"/>
    <dgm:cxn modelId="{41216CEC-2D29-4DB2-9AC6-51449FECAD2B}" type="presParOf" srcId="{18DFAB4C-927C-4D8E-B963-160FBB72A981}" destId="{D7A136A3-59C3-4E7B-B46A-5EBCE8A4078B}" srcOrd="0" destOrd="0" presId="urn:microsoft.com/office/officeart/2008/layout/VerticalCurvedList"/>
    <dgm:cxn modelId="{10DED78C-73A8-45B9-B094-00B92AB99E60}" type="presParOf" srcId="{18DFAB4C-927C-4D8E-B963-160FBB72A981}" destId="{84E162AD-861D-4555-B043-F79679CCDBDA}" srcOrd="1" destOrd="0" presId="urn:microsoft.com/office/officeart/2008/layout/VerticalCurvedList"/>
    <dgm:cxn modelId="{B5307D53-068A-4F0A-A9CB-3BD785F7E87C}" type="presParOf" srcId="{18DFAB4C-927C-4D8E-B963-160FBB72A981}" destId="{0CC9D516-AF50-449F-94BB-47477852AD53}" srcOrd="2" destOrd="0" presId="urn:microsoft.com/office/officeart/2008/layout/VerticalCurvedList"/>
    <dgm:cxn modelId="{B892F55F-4B0F-49E7-BBF9-BF1F023CF98D}" type="presParOf" srcId="{18DFAB4C-927C-4D8E-B963-160FBB72A981}" destId="{44A52C95-0F8F-4D9A-AFA3-B197DFE13F6B}" srcOrd="3" destOrd="0" presId="urn:microsoft.com/office/officeart/2008/layout/VerticalCurvedList"/>
    <dgm:cxn modelId="{D80F6A51-B1D7-44D6-AAE3-F507BFD8402A}" type="presParOf" srcId="{4208A881-E163-4E2D-843D-3E50A7960126}" destId="{88DAB841-79BB-4D00-A05C-C0BBCE9A6CD9}" srcOrd="1" destOrd="0" presId="urn:microsoft.com/office/officeart/2008/layout/VerticalCurvedList"/>
    <dgm:cxn modelId="{75D5AD9F-5684-440A-B433-D907D35C233A}" type="presParOf" srcId="{4208A881-E163-4E2D-843D-3E50A7960126}" destId="{AB152543-0FDD-44B6-9F4E-669A37A140D4}" srcOrd="2" destOrd="0" presId="urn:microsoft.com/office/officeart/2008/layout/VerticalCurvedList"/>
    <dgm:cxn modelId="{9DDB248C-A4E6-4EF8-8B05-3184D208F133}" type="presParOf" srcId="{AB152543-0FDD-44B6-9F4E-669A37A140D4}" destId="{5DB86AC0-451D-4411-950D-3E495F4DC562}" srcOrd="0" destOrd="0" presId="urn:microsoft.com/office/officeart/2008/layout/VerticalCurvedList"/>
    <dgm:cxn modelId="{7EF8EF54-2071-456E-A101-FD495F340ED1}" type="presParOf" srcId="{4208A881-E163-4E2D-843D-3E50A7960126}" destId="{AD71FC17-7C44-4FDD-8600-761D67882D9D}" srcOrd="3" destOrd="0" presId="urn:microsoft.com/office/officeart/2008/layout/VerticalCurvedList"/>
    <dgm:cxn modelId="{3CEBFBA2-EEAC-46ED-9DE3-68E983A7DD75}" type="presParOf" srcId="{4208A881-E163-4E2D-843D-3E50A7960126}" destId="{867C466B-01B9-4B85-828C-3E32CDBB0689}" srcOrd="4" destOrd="0" presId="urn:microsoft.com/office/officeart/2008/layout/VerticalCurvedList"/>
    <dgm:cxn modelId="{F607C56D-A893-4C88-8CF6-43F4C9D17FE4}" type="presParOf" srcId="{867C466B-01B9-4B85-828C-3E32CDBB0689}" destId="{10BE52AC-3D7E-47F7-A5F2-87ED6D075C94}" srcOrd="0" destOrd="0" presId="urn:microsoft.com/office/officeart/2008/layout/VerticalCurvedList"/>
    <dgm:cxn modelId="{DD007AEC-5451-44C9-9330-6152544A0256}" type="presParOf" srcId="{4208A881-E163-4E2D-843D-3E50A7960126}" destId="{E6853487-5AFD-48EE-8462-02B6B409D643}" srcOrd="5" destOrd="0" presId="urn:microsoft.com/office/officeart/2008/layout/VerticalCurvedList"/>
    <dgm:cxn modelId="{A24DA534-665F-4B1D-A5BA-4DB417568ED1}" type="presParOf" srcId="{4208A881-E163-4E2D-843D-3E50A7960126}" destId="{12F17C61-C2DA-4BEC-AF8A-07C460FDD39E}" srcOrd="6" destOrd="0" presId="urn:microsoft.com/office/officeart/2008/layout/VerticalCurvedList"/>
    <dgm:cxn modelId="{0656B397-4A7D-4DF5-A68D-4DC1860D852D}" type="presParOf" srcId="{12F17C61-C2DA-4BEC-AF8A-07C460FDD39E}" destId="{E7334BC8-AEFB-430E-9CFA-C81828FAA9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8937B3-106D-4F2A-BD40-AAC1EA3715FA}">
      <dgm:prSet/>
      <dgm:spPr/>
      <dgm:t>
        <a:bodyPr/>
        <a:lstStyle/>
        <a:p>
          <a:r>
            <a:rPr lang="en-US" dirty="0"/>
            <a:t>Modular architecture</a:t>
          </a:r>
        </a:p>
      </dgm:t>
    </dgm:pt>
    <dgm:pt modelId="{5CA197C5-5767-400C-9C64-56EDCEE1704D}" type="parTrans" cxnId="{DA39FE8F-B9FB-4679-958C-C470AC079F4C}">
      <dgm:prSet/>
      <dgm:spPr/>
      <dgm:t>
        <a:bodyPr/>
        <a:lstStyle/>
        <a:p>
          <a:endParaRPr lang="en-US"/>
        </a:p>
      </dgm:t>
    </dgm:pt>
    <dgm:pt modelId="{D7D41DCD-FA13-46AB-9AA4-38B65520CE79}" type="sibTrans" cxnId="{DA39FE8F-B9FB-4679-958C-C470AC079F4C}">
      <dgm:prSet/>
      <dgm:spPr/>
      <dgm:t>
        <a:bodyPr/>
        <a:lstStyle/>
        <a:p>
          <a:endParaRPr lang="en-US"/>
        </a:p>
      </dgm:t>
    </dgm:pt>
    <dgm:pt modelId="{5164F225-19C4-4C78-826C-ED70B21E30BD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A0F9CB48-2378-40A9-B2D9-A406DC014EAF}" type="parTrans" cxnId="{BB353771-9100-4199-8A8F-52A15714ACFA}">
      <dgm:prSet/>
      <dgm:spPr/>
      <dgm:t>
        <a:bodyPr/>
        <a:lstStyle/>
        <a:p>
          <a:endParaRPr lang="en-US"/>
        </a:p>
      </dgm:t>
    </dgm:pt>
    <dgm:pt modelId="{3D85D46C-D5AB-4A76-87D8-8D42D63CCB42}" type="sibTrans" cxnId="{BB353771-9100-4199-8A8F-52A15714ACFA}">
      <dgm:prSet/>
      <dgm:spPr/>
      <dgm:t>
        <a:bodyPr/>
        <a:lstStyle/>
        <a:p>
          <a:endParaRPr lang="en-US"/>
        </a:p>
      </dgm:t>
    </dgm:pt>
    <dgm:pt modelId="{743EDFFD-E9DC-4ABD-B6D5-0F130AA59AAC}">
      <dgm:prSet/>
      <dgm:spPr/>
      <dgm:t>
        <a:bodyPr/>
        <a:lstStyle/>
        <a:p>
          <a:r>
            <a:rPr lang="en-US" dirty="0"/>
            <a:t>API</a:t>
          </a:r>
        </a:p>
      </dgm:t>
    </dgm:pt>
    <dgm:pt modelId="{3C1D039E-C380-4895-93C0-C44F5AD641F7}" type="parTrans" cxnId="{0239BA47-E971-4CB7-8B87-FF05B1111031}">
      <dgm:prSet/>
      <dgm:spPr/>
      <dgm:t>
        <a:bodyPr/>
        <a:lstStyle/>
        <a:p>
          <a:endParaRPr lang="en-US"/>
        </a:p>
      </dgm:t>
    </dgm:pt>
    <dgm:pt modelId="{FA7249AE-4634-4D04-8EE0-BECDBBCF5E4C}" type="sibTrans" cxnId="{0239BA47-E971-4CB7-8B87-FF05B1111031}">
      <dgm:prSet/>
      <dgm:spPr/>
      <dgm:t>
        <a:bodyPr/>
        <a:lstStyle/>
        <a:p>
          <a:endParaRPr lang="en-US"/>
        </a:p>
      </dgm:t>
    </dgm:pt>
    <dgm:pt modelId="{EE833EC8-9459-40C4-8702-04EF615B506F}">
      <dgm:prSet/>
      <dgm:spPr/>
      <dgm:t>
        <a:bodyPr/>
        <a:lstStyle/>
        <a:p>
          <a:r>
            <a:rPr lang="en-US" dirty="0"/>
            <a:t>Used standards</a:t>
          </a:r>
        </a:p>
      </dgm:t>
    </dgm:pt>
    <dgm:pt modelId="{32CCE442-649C-4869-B99C-6EAD01C6F8CF}" type="parTrans" cxnId="{ED29DA9A-5B29-4DCE-B3CE-ACC6AF107F66}">
      <dgm:prSet/>
      <dgm:spPr/>
      <dgm:t>
        <a:bodyPr/>
        <a:lstStyle/>
        <a:p>
          <a:endParaRPr lang="en-US"/>
        </a:p>
      </dgm:t>
    </dgm:pt>
    <dgm:pt modelId="{08F197CE-9039-4EC6-AD28-CEF7BB43E0AA}" type="sibTrans" cxnId="{ED29DA9A-5B29-4DCE-B3CE-ACC6AF107F66}">
      <dgm:prSet/>
      <dgm:spPr/>
      <dgm:t>
        <a:bodyPr/>
        <a:lstStyle/>
        <a:p>
          <a:endParaRPr lang="en-US"/>
        </a:p>
      </dgm:t>
    </dgm:pt>
    <dgm:pt modelId="{2AED9425-A7AD-4C4B-A5F4-E2A4890D7AAC}">
      <dgm:prSet/>
      <dgm:spPr/>
      <dgm:t>
        <a:bodyPr/>
        <a:lstStyle/>
        <a:p>
          <a:r>
            <a:rPr lang="en-US" dirty="0"/>
            <a:t>EMF based of MOF</a:t>
          </a:r>
        </a:p>
      </dgm:t>
    </dgm:pt>
    <dgm:pt modelId="{21D0D264-2D45-46E7-B393-2E103830A7A1}" type="parTrans" cxnId="{982F49F1-C101-4DE0-A815-8EB07120FCA0}">
      <dgm:prSet/>
      <dgm:spPr/>
      <dgm:t>
        <a:bodyPr/>
        <a:lstStyle/>
        <a:p>
          <a:endParaRPr lang="en-US"/>
        </a:p>
      </dgm:t>
    </dgm:pt>
    <dgm:pt modelId="{8202C426-C02F-4E8A-8F4E-ABAA32DA5809}" type="sibTrans" cxnId="{982F49F1-C101-4DE0-A815-8EB07120FCA0}">
      <dgm:prSet/>
      <dgm:spPr/>
      <dgm:t>
        <a:bodyPr/>
        <a:lstStyle/>
        <a:p>
          <a:endParaRPr lang="en-US"/>
        </a:p>
      </dgm:t>
    </dgm:pt>
    <dgm:pt modelId="{860A2DF5-886F-49A5-BCF6-EFC3C5B1ECA7}">
      <dgm:prSet/>
      <dgm:spPr/>
      <dgm:t>
        <a:bodyPr/>
        <a:lstStyle/>
        <a:p>
          <a:r>
            <a:rPr lang="en-US" dirty="0"/>
            <a:t>XMI serialization</a:t>
          </a:r>
        </a:p>
      </dgm:t>
    </dgm:pt>
    <dgm:pt modelId="{A6BAAB40-6090-4AFC-AFD8-8CC507AABFAE}" type="parTrans" cxnId="{02A740A5-D693-4581-9F6F-0BA913E64168}">
      <dgm:prSet/>
      <dgm:spPr/>
      <dgm:t>
        <a:bodyPr/>
        <a:lstStyle/>
        <a:p>
          <a:endParaRPr lang="en-US"/>
        </a:p>
      </dgm:t>
    </dgm:pt>
    <dgm:pt modelId="{F4C4E4E6-EEBB-4470-81D9-F9DC06F87644}" type="sibTrans" cxnId="{02A740A5-D693-4581-9F6F-0BA913E64168}">
      <dgm:prSet/>
      <dgm:spPr/>
      <dgm:t>
        <a:bodyPr/>
        <a:lstStyle/>
        <a:p>
          <a:endParaRPr lang="en-US"/>
        </a:p>
      </dgm:t>
    </dgm:pt>
    <dgm:pt modelId="{6B319DFF-9D77-4CAC-8883-D1F14C129343}">
      <dgm:prSet/>
      <dgm:spPr/>
      <dgm:t>
        <a:bodyPr/>
        <a:lstStyle/>
        <a:p>
          <a:r>
            <a:rPr lang="en-US" dirty="0"/>
            <a:t>Standard ontology formats (owl, </a:t>
          </a:r>
          <a:r>
            <a:rPr lang="en-US" dirty="0" err="1"/>
            <a:t>rdf</a:t>
          </a:r>
          <a:r>
            <a:rPr lang="en-US" dirty="0"/>
            <a:t>, turtle, …)</a:t>
          </a:r>
        </a:p>
      </dgm:t>
    </dgm:pt>
    <dgm:pt modelId="{6910690C-1F1B-4400-AB6D-80E6A93C88E0}" type="parTrans" cxnId="{4AED9D2A-0D4B-4FF2-A16D-046286A2730E}">
      <dgm:prSet/>
      <dgm:spPr/>
      <dgm:t>
        <a:bodyPr/>
        <a:lstStyle/>
        <a:p>
          <a:endParaRPr lang="en-US"/>
        </a:p>
      </dgm:t>
    </dgm:pt>
    <dgm:pt modelId="{AD344076-BC6A-401C-860E-73E74856C565}" type="sibTrans" cxnId="{4AED9D2A-0D4B-4FF2-A16D-046286A2730E}">
      <dgm:prSet/>
      <dgm:spPr/>
      <dgm:t>
        <a:bodyPr/>
        <a:lstStyle/>
        <a:p>
          <a:endParaRPr lang="en-US"/>
        </a:p>
      </dgm:t>
    </dgm:pt>
    <dgm:pt modelId="{7569324F-7C6E-49C4-8DC8-08CC44586477}">
      <dgm:prSet/>
      <dgm:spPr/>
      <dgm:t>
        <a:bodyPr/>
        <a:lstStyle/>
        <a:p>
          <a:r>
            <a:rPr lang="en-US" dirty="0"/>
            <a:t>Definition of domain model for mapping</a:t>
          </a:r>
        </a:p>
      </dgm:t>
    </dgm:pt>
    <dgm:pt modelId="{308E35BF-5DB5-459D-9F9D-19431A9B73D0}" type="parTrans" cxnId="{5D00E7E1-F77B-4F33-90CE-A0B97B295D13}">
      <dgm:prSet/>
      <dgm:spPr/>
    </dgm:pt>
    <dgm:pt modelId="{3C59D143-FD29-4BE6-85EB-30561A8CAA31}" type="sibTrans" cxnId="{5D00E7E1-F77B-4F33-90CE-A0B97B295D13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A370C4DF-1C44-498D-9B3F-03E7833BB629}" type="pres">
      <dgm:prSet presAssocID="{C18937B3-106D-4F2A-BD40-AAC1EA3715FA}" presName="text_1" presStyleLbl="node1" presStyleIdx="0" presStyleCnt="2">
        <dgm:presLayoutVars>
          <dgm:bulletEnabled val="1"/>
        </dgm:presLayoutVars>
      </dgm:prSet>
      <dgm:spPr/>
    </dgm:pt>
    <dgm:pt modelId="{94AF9CD8-5CD9-4B2C-A521-DE1A31308B23}" type="pres">
      <dgm:prSet presAssocID="{C18937B3-106D-4F2A-BD40-AAC1EA3715FA}" presName="accent_1" presStyleCnt="0"/>
      <dgm:spPr/>
    </dgm:pt>
    <dgm:pt modelId="{4BB16056-F560-46EC-870B-3FE4DE7B98D9}" type="pres">
      <dgm:prSet presAssocID="{C18937B3-106D-4F2A-BD40-AAC1EA3715FA}" presName="accentRepeatNode" presStyleLbl="solidFgAcc1" presStyleIdx="0" presStyleCnt="2"/>
      <dgm:spPr/>
    </dgm:pt>
    <dgm:pt modelId="{0C48E403-1A94-45FC-B845-42D5F2B2A2CB}" type="pres">
      <dgm:prSet presAssocID="{EE833EC8-9459-40C4-8702-04EF615B506F}" presName="text_2" presStyleLbl="node1" presStyleIdx="1" presStyleCnt="2">
        <dgm:presLayoutVars>
          <dgm:bulletEnabled val="1"/>
        </dgm:presLayoutVars>
      </dgm:prSet>
      <dgm:spPr/>
    </dgm:pt>
    <dgm:pt modelId="{46D2FD3A-0D94-4FD9-980F-A35820FE830D}" type="pres">
      <dgm:prSet presAssocID="{EE833EC8-9459-40C4-8702-04EF615B506F}" presName="accent_2" presStyleCnt="0"/>
      <dgm:spPr/>
    </dgm:pt>
    <dgm:pt modelId="{29E70639-1E7C-4122-8298-FC81BE786D86}" type="pres">
      <dgm:prSet presAssocID="{EE833EC8-9459-40C4-8702-04EF615B506F}" presName="accentRepeatNode" presStyleLbl="solidFgAcc1" presStyleIdx="1" presStyleCnt="2"/>
      <dgm:spPr/>
    </dgm:pt>
  </dgm:ptLst>
  <dgm:cxnLst>
    <dgm:cxn modelId="{91C86073-EFC3-425F-BEB0-3872E47F2538}" type="presOf" srcId="{571CC073-B4EA-454E-8A5E-FC001A76EABC}" destId="{C1F95457-0E13-4C00-AF3F-5279185B3005}" srcOrd="0" destOrd="0" presId="urn:microsoft.com/office/officeart/2008/layout/VerticalCurvedList"/>
    <dgm:cxn modelId="{F8C06358-91D5-412C-BBAF-08DE0129364A}" type="presOf" srcId="{2AED9425-A7AD-4C4B-A5F4-E2A4890D7AAC}" destId="{0C48E403-1A94-45FC-B845-42D5F2B2A2CB}" srcOrd="0" destOrd="1" presId="urn:microsoft.com/office/officeart/2008/layout/VerticalCurvedList"/>
    <dgm:cxn modelId="{DA39FE8F-B9FB-4679-958C-C470AC079F4C}" srcId="{571CC073-B4EA-454E-8A5E-FC001A76EABC}" destId="{C18937B3-106D-4F2A-BD40-AAC1EA3715FA}" srcOrd="0" destOrd="0" parTransId="{5CA197C5-5767-400C-9C64-56EDCEE1704D}" sibTransId="{D7D41DCD-FA13-46AB-9AA4-38B65520CE79}"/>
    <dgm:cxn modelId="{8772B480-4087-4394-9215-C2B524EEECD7}" type="presOf" srcId="{3D85D46C-D5AB-4A76-87D8-8D42D63CCB42}" destId="{84E162AD-861D-4555-B043-F79679CCDBDA}" srcOrd="0" destOrd="0" presId="urn:microsoft.com/office/officeart/2008/layout/VerticalCurvedList"/>
    <dgm:cxn modelId="{3B20801F-3157-4E46-A599-C9D2F55DBB6A}" type="presOf" srcId="{EE833EC8-9459-40C4-8702-04EF615B506F}" destId="{0C48E403-1A94-45FC-B845-42D5F2B2A2CB}" srcOrd="0" destOrd="0" presId="urn:microsoft.com/office/officeart/2008/layout/VerticalCurvedList"/>
    <dgm:cxn modelId="{982F49F1-C101-4DE0-A815-8EB07120FCA0}" srcId="{EE833EC8-9459-40C4-8702-04EF615B506F}" destId="{2AED9425-A7AD-4C4B-A5F4-E2A4890D7AAC}" srcOrd="0" destOrd="0" parTransId="{21D0D264-2D45-46E7-B393-2E103830A7A1}" sibTransId="{8202C426-C02F-4E8A-8F4E-ABAA32DA5809}"/>
    <dgm:cxn modelId="{0239BA47-E971-4CB7-8B87-FF05B1111031}" srcId="{C18937B3-106D-4F2A-BD40-AAC1EA3715FA}" destId="{743EDFFD-E9DC-4ABD-B6D5-0F130AA59AAC}" srcOrd="1" destOrd="0" parTransId="{3C1D039E-C380-4895-93C0-C44F5AD641F7}" sibTransId="{FA7249AE-4634-4D04-8EE0-BECDBBCF5E4C}"/>
    <dgm:cxn modelId="{93D7F9A5-42F5-4FFD-96C0-67D71E663D3D}" type="presOf" srcId="{5164F225-19C4-4C78-826C-ED70B21E30BD}" destId="{A370C4DF-1C44-498D-9B3F-03E7833BB629}" srcOrd="0" destOrd="1" presId="urn:microsoft.com/office/officeart/2008/layout/VerticalCurvedList"/>
    <dgm:cxn modelId="{4AED9D2A-0D4B-4FF2-A16D-046286A2730E}" srcId="{EE833EC8-9459-40C4-8702-04EF615B506F}" destId="{6B319DFF-9D77-4CAC-8883-D1F14C129343}" srcOrd="2" destOrd="0" parTransId="{6910690C-1F1B-4400-AB6D-80E6A93C88E0}" sibTransId="{AD344076-BC6A-401C-860E-73E74856C565}"/>
    <dgm:cxn modelId="{29BCC840-2493-4510-86D0-87DEDE12E842}" type="presOf" srcId="{C18937B3-106D-4F2A-BD40-AAC1EA3715FA}" destId="{A370C4DF-1C44-498D-9B3F-03E7833BB629}" srcOrd="0" destOrd="0" presId="urn:microsoft.com/office/officeart/2008/layout/VerticalCurvedList"/>
    <dgm:cxn modelId="{BB353771-9100-4199-8A8F-52A15714ACFA}" srcId="{C18937B3-106D-4F2A-BD40-AAC1EA3715FA}" destId="{5164F225-19C4-4C78-826C-ED70B21E30BD}" srcOrd="0" destOrd="0" parTransId="{A0F9CB48-2378-40A9-B2D9-A406DC014EAF}" sibTransId="{3D85D46C-D5AB-4A76-87D8-8D42D63CCB42}"/>
    <dgm:cxn modelId="{ED29DA9A-5B29-4DCE-B3CE-ACC6AF107F66}" srcId="{571CC073-B4EA-454E-8A5E-FC001A76EABC}" destId="{EE833EC8-9459-40C4-8702-04EF615B506F}" srcOrd="1" destOrd="0" parTransId="{32CCE442-649C-4869-B99C-6EAD01C6F8CF}" sibTransId="{08F197CE-9039-4EC6-AD28-CEF7BB43E0AA}"/>
    <dgm:cxn modelId="{D003042A-D335-4F07-BCDD-1E451F9B4569}" type="presOf" srcId="{7569324F-7C6E-49C4-8DC8-08CC44586477}" destId="{A370C4DF-1C44-498D-9B3F-03E7833BB629}" srcOrd="0" destOrd="3" presId="urn:microsoft.com/office/officeart/2008/layout/VerticalCurvedList"/>
    <dgm:cxn modelId="{184C408B-903D-49B1-ABAC-A57893EE4D21}" type="presOf" srcId="{6B319DFF-9D77-4CAC-8883-D1F14C129343}" destId="{0C48E403-1A94-45FC-B845-42D5F2B2A2CB}" srcOrd="0" destOrd="3" presId="urn:microsoft.com/office/officeart/2008/layout/VerticalCurvedList"/>
    <dgm:cxn modelId="{F845D063-B733-4480-B9EC-5767B2CE8BDE}" type="presOf" srcId="{860A2DF5-886F-49A5-BCF6-EFC3C5B1ECA7}" destId="{0C48E403-1A94-45FC-B845-42D5F2B2A2CB}" srcOrd="0" destOrd="2" presId="urn:microsoft.com/office/officeart/2008/layout/VerticalCurvedList"/>
    <dgm:cxn modelId="{5D00E7E1-F77B-4F33-90CE-A0B97B295D13}" srcId="{C18937B3-106D-4F2A-BD40-AAC1EA3715FA}" destId="{7569324F-7C6E-49C4-8DC8-08CC44586477}" srcOrd="2" destOrd="0" parTransId="{308E35BF-5DB5-459D-9F9D-19431A9B73D0}" sibTransId="{3C59D143-FD29-4BE6-85EB-30561A8CAA31}"/>
    <dgm:cxn modelId="{6B0239AC-0F14-4D39-838C-A4661B90519B}" type="presOf" srcId="{743EDFFD-E9DC-4ABD-B6D5-0F130AA59AAC}" destId="{A370C4DF-1C44-498D-9B3F-03E7833BB629}" srcOrd="0" destOrd="2" presId="urn:microsoft.com/office/officeart/2008/layout/VerticalCurvedList"/>
    <dgm:cxn modelId="{02A740A5-D693-4581-9F6F-0BA913E64168}" srcId="{EE833EC8-9459-40C4-8702-04EF615B506F}" destId="{860A2DF5-886F-49A5-BCF6-EFC3C5B1ECA7}" srcOrd="1" destOrd="0" parTransId="{A6BAAB40-6090-4AFC-AFD8-8CC507AABFAE}" sibTransId="{F4C4E4E6-EEBB-4470-81D9-F9DC06F87644}"/>
    <dgm:cxn modelId="{F0C74986-06F2-4F0F-A003-C90D1BAE02D2}" type="presParOf" srcId="{C1F95457-0E13-4C00-AF3F-5279185B3005}" destId="{4208A881-E163-4E2D-843D-3E50A7960126}" srcOrd="0" destOrd="0" presId="urn:microsoft.com/office/officeart/2008/layout/VerticalCurvedList"/>
    <dgm:cxn modelId="{3EEF76EF-26B4-4046-90EC-16D623A072D3}" type="presParOf" srcId="{4208A881-E163-4E2D-843D-3E50A7960126}" destId="{18DFAB4C-927C-4D8E-B963-160FBB72A981}" srcOrd="0" destOrd="0" presId="urn:microsoft.com/office/officeart/2008/layout/VerticalCurvedList"/>
    <dgm:cxn modelId="{C7EB71A0-F227-4C24-829C-BD6F881B79F7}" type="presParOf" srcId="{18DFAB4C-927C-4D8E-B963-160FBB72A981}" destId="{D7A136A3-59C3-4E7B-B46A-5EBCE8A4078B}" srcOrd="0" destOrd="0" presId="urn:microsoft.com/office/officeart/2008/layout/VerticalCurvedList"/>
    <dgm:cxn modelId="{38794434-E064-4A16-989D-C32981E383A3}" type="presParOf" srcId="{18DFAB4C-927C-4D8E-B963-160FBB72A981}" destId="{84E162AD-861D-4555-B043-F79679CCDBDA}" srcOrd="1" destOrd="0" presId="urn:microsoft.com/office/officeart/2008/layout/VerticalCurvedList"/>
    <dgm:cxn modelId="{1DCB6A9D-456B-40C2-A802-F9015BBFAE6B}" type="presParOf" srcId="{18DFAB4C-927C-4D8E-B963-160FBB72A981}" destId="{0CC9D516-AF50-449F-94BB-47477852AD53}" srcOrd="2" destOrd="0" presId="urn:microsoft.com/office/officeart/2008/layout/VerticalCurvedList"/>
    <dgm:cxn modelId="{BAF0DF9B-1F93-49F2-BFA8-DA7D3AD349DB}" type="presParOf" srcId="{18DFAB4C-927C-4D8E-B963-160FBB72A981}" destId="{44A52C95-0F8F-4D9A-AFA3-B197DFE13F6B}" srcOrd="3" destOrd="0" presId="urn:microsoft.com/office/officeart/2008/layout/VerticalCurvedList"/>
    <dgm:cxn modelId="{F6C39A45-F1D9-461D-92F1-E0028181923F}" type="presParOf" srcId="{4208A881-E163-4E2D-843D-3E50A7960126}" destId="{A370C4DF-1C44-498D-9B3F-03E7833BB629}" srcOrd="1" destOrd="0" presId="urn:microsoft.com/office/officeart/2008/layout/VerticalCurvedList"/>
    <dgm:cxn modelId="{EBDE7C74-1136-4BB8-9E4D-DE6A42D24C09}" type="presParOf" srcId="{4208A881-E163-4E2D-843D-3E50A7960126}" destId="{94AF9CD8-5CD9-4B2C-A521-DE1A31308B23}" srcOrd="2" destOrd="0" presId="urn:microsoft.com/office/officeart/2008/layout/VerticalCurvedList"/>
    <dgm:cxn modelId="{0C7F4C7F-B8F7-499A-B578-412CEBE1C052}" type="presParOf" srcId="{94AF9CD8-5CD9-4B2C-A521-DE1A31308B23}" destId="{4BB16056-F560-46EC-870B-3FE4DE7B98D9}" srcOrd="0" destOrd="0" presId="urn:microsoft.com/office/officeart/2008/layout/VerticalCurvedList"/>
    <dgm:cxn modelId="{42B17289-A8BA-494F-AB59-B2A69E738D2A}" type="presParOf" srcId="{4208A881-E163-4E2D-843D-3E50A7960126}" destId="{0C48E403-1A94-45FC-B845-42D5F2B2A2CB}" srcOrd="3" destOrd="0" presId="urn:microsoft.com/office/officeart/2008/layout/VerticalCurvedList"/>
    <dgm:cxn modelId="{7201DE9E-374B-41E3-B4A1-767297E43498}" type="presParOf" srcId="{4208A881-E163-4E2D-843D-3E50A7960126}" destId="{46D2FD3A-0D94-4FD9-980F-A35820FE830D}" srcOrd="4" destOrd="0" presId="urn:microsoft.com/office/officeart/2008/layout/VerticalCurvedList"/>
    <dgm:cxn modelId="{ED04B278-6A08-46D7-BF42-3E5C14FFACEB}" type="presParOf" srcId="{46D2FD3A-0D94-4FD9-980F-A35820FE830D}" destId="{29E70639-1E7C-4122-8298-FC81BE786D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47F626-E7BF-445F-89C7-64E0ACE286CD}">
      <dgm:prSet/>
      <dgm:spPr/>
      <dgm:t>
        <a:bodyPr/>
        <a:lstStyle/>
        <a:p>
          <a:r>
            <a:rPr lang="en-US" dirty="0"/>
            <a:t>Ford-</a:t>
          </a:r>
          <a:r>
            <a:rPr lang="en-US" dirty="0" err="1"/>
            <a:t>Otosan</a:t>
          </a:r>
          <a:endParaRPr lang="en-US" dirty="0"/>
        </a:p>
      </dgm:t>
    </dgm:pt>
    <dgm:pt modelId="{B6F10B49-30C4-409D-A735-F88F729510DF}" type="parTrans" cxnId="{5CF29245-8BC1-486A-991A-2A21C852FE49}">
      <dgm:prSet/>
      <dgm:spPr/>
      <dgm:t>
        <a:bodyPr/>
        <a:lstStyle/>
        <a:p>
          <a:endParaRPr lang="en-US"/>
        </a:p>
      </dgm:t>
    </dgm:pt>
    <dgm:pt modelId="{9B3AC2BB-4825-4457-ADA8-7CA18241C9B6}" type="sibTrans" cxnId="{5CF29245-8BC1-486A-991A-2A21C852FE49}">
      <dgm:prSet/>
      <dgm:spPr/>
      <dgm:t>
        <a:bodyPr/>
        <a:lstStyle/>
        <a:p>
          <a:endParaRPr lang="en-US"/>
        </a:p>
      </dgm:t>
    </dgm:pt>
    <dgm:pt modelId="{36D0E434-61F4-4DA2-BEB4-BDB2572C091C}">
      <dgm:prSet/>
      <dgm:spPr/>
      <dgm:t>
        <a:bodyPr/>
        <a:lstStyle/>
        <a:p>
          <a:r>
            <a:rPr lang="en-US" dirty="0"/>
            <a:t>Airbus</a:t>
          </a:r>
        </a:p>
      </dgm:t>
    </dgm:pt>
    <dgm:pt modelId="{6ED25AF3-A0A6-4489-A356-3FFAEFF4CB5A}" type="parTrans" cxnId="{A8D0A412-AB3D-4577-B71E-ECAB3222BADE}">
      <dgm:prSet/>
      <dgm:spPr/>
      <dgm:t>
        <a:bodyPr/>
        <a:lstStyle/>
        <a:p>
          <a:endParaRPr lang="en-US"/>
        </a:p>
      </dgm:t>
    </dgm:pt>
    <dgm:pt modelId="{055F4B3B-C933-4423-8C83-3A855DBCA394}" type="sibTrans" cxnId="{A8D0A412-AB3D-4577-B71E-ECAB3222BADE}">
      <dgm:prSet/>
      <dgm:spPr/>
      <dgm:t>
        <a:bodyPr/>
        <a:lstStyle/>
        <a:p>
          <a:endParaRPr lang="en-US"/>
        </a:p>
      </dgm:t>
    </dgm:pt>
    <dgm:pt modelId="{03D909B3-CD80-4EAD-A8F3-E503AE8EA97D}">
      <dgm:prSet/>
      <dgm:spPr/>
      <dgm:t>
        <a:bodyPr/>
        <a:lstStyle/>
        <a:p>
          <a:r>
            <a:rPr lang="en-US" dirty="0" err="1"/>
            <a:t>Havelsan</a:t>
          </a:r>
          <a:endParaRPr lang="en-US" dirty="0"/>
        </a:p>
      </dgm:t>
    </dgm:pt>
    <dgm:pt modelId="{AD479974-F4B8-44C9-A771-440B2CA1EF80}" type="parTrans" cxnId="{68550B5A-CB03-4C76-B460-D515BF247B05}">
      <dgm:prSet/>
      <dgm:spPr/>
      <dgm:t>
        <a:bodyPr/>
        <a:lstStyle/>
        <a:p>
          <a:endParaRPr lang="en-US"/>
        </a:p>
      </dgm:t>
    </dgm:pt>
    <dgm:pt modelId="{E3D20791-80DA-45AB-BBE6-480E32C7A179}" type="sibTrans" cxnId="{68550B5A-CB03-4C76-B460-D515BF247B05}">
      <dgm:prSet/>
      <dgm:spPr/>
      <dgm:t>
        <a:bodyPr/>
        <a:lstStyle/>
        <a:p>
          <a:endParaRPr lang="en-US"/>
        </a:p>
      </dgm:t>
    </dgm:pt>
    <dgm:pt modelId="{A4CEED15-0A2D-4782-A496-A7C0E781AA09}">
      <dgm:prSet/>
      <dgm:spPr/>
      <dgm:t>
        <a:bodyPr/>
        <a:lstStyle/>
        <a:p>
          <a:r>
            <a:rPr lang="en-US" dirty="0"/>
            <a:t>TODO</a:t>
          </a:r>
        </a:p>
      </dgm:t>
    </dgm:pt>
    <dgm:pt modelId="{A2DFEB37-17C7-4A6A-9C5A-95304D2A7D54}" type="parTrans" cxnId="{D71B85DE-B422-4D81-BDDE-A2A0420D2C4D}">
      <dgm:prSet/>
      <dgm:spPr/>
      <dgm:t>
        <a:bodyPr/>
        <a:lstStyle/>
        <a:p>
          <a:endParaRPr lang="en-US"/>
        </a:p>
      </dgm:t>
    </dgm:pt>
    <dgm:pt modelId="{3CF3E4F0-A8D4-4F6C-8E49-A01EB4CC28E7}" type="sibTrans" cxnId="{D71B85DE-B422-4D81-BDDE-A2A0420D2C4D}">
      <dgm:prSet/>
      <dgm:spPr/>
      <dgm:t>
        <a:bodyPr/>
        <a:lstStyle/>
        <a:p>
          <a:endParaRPr lang="en-US"/>
        </a:p>
      </dgm:t>
    </dgm:pt>
    <dgm:pt modelId="{88613883-E39D-466F-A146-EDBAAC3C32D4}">
      <dgm:prSet/>
      <dgm:spPr/>
      <dgm:t>
        <a:bodyPr/>
        <a:lstStyle/>
        <a:p>
          <a:r>
            <a:rPr lang="en-US" dirty="0"/>
            <a:t>TODO</a:t>
          </a:r>
        </a:p>
      </dgm:t>
    </dgm:pt>
    <dgm:pt modelId="{00490D40-19DF-4D0B-8ECD-64DC450ACE6E}" type="parTrans" cxnId="{9542A3B2-79C1-4617-B35F-3937194882DE}">
      <dgm:prSet/>
      <dgm:spPr/>
      <dgm:t>
        <a:bodyPr/>
        <a:lstStyle/>
        <a:p>
          <a:endParaRPr lang="en-US"/>
        </a:p>
      </dgm:t>
    </dgm:pt>
    <dgm:pt modelId="{3A106065-1C21-455E-9FDC-5494D56D7B8A}" type="sibTrans" cxnId="{9542A3B2-79C1-4617-B35F-3937194882DE}">
      <dgm:prSet/>
      <dgm:spPr/>
      <dgm:t>
        <a:bodyPr/>
        <a:lstStyle/>
        <a:p>
          <a:endParaRPr lang="en-US"/>
        </a:p>
      </dgm:t>
    </dgm:pt>
    <dgm:pt modelId="{54E1BC59-3E8F-4685-98B9-E4427E89713A}">
      <dgm:prSet/>
      <dgm:spPr/>
      <dgm:t>
        <a:bodyPr/>
        <a:lstStyle/>
        <a:p>
          <a:r>
            <a:rPr lang="en-US" dirty="0"/>
            <a:t>TODO</a:t>
          </a:r>
        </a:p>
      </dgm:t>
    </dgm:pt>
    <dgm:pt modelId="{4AD140CC-711D-4FCD-BD5A-CDA556869246}" type="parTrans" cxnId="{16710773-F4AA-4964-A35A-9B179021B225}">
      <dgm:prSet/>
      <dgm:spPr/>
      <dgm:t>
        <a:bodyPr/>
        <a:lstStyle/>
        <a:p>
          <a:endParaRPr lang="en-US"/>
        </a:p>
      </dgm:t>
    </dgm:pt>
    <dgm:pt modelId="{DACEB7DD-9B58-4EAF-824F-5EC980744BAD}" type="sibTrans" cxnId="{16710773-F4AA-4964-A35A-9B179021B225}">
      <dgm:prSet/>
      <dgm:spPr/>
      <dgm:t>
        <a:bodyPr/>
        <a:lstStyle/>
        <a:p>
          <a:endParaRPr lang="en-US"/>
        </a:p>
      </dgm:t>
    </dgm:pt>
    <dgm:pt modelId="{5B0D8D30-FDAD-4724-B986-91E1FD76A07E}">
      <dgm:prSet/>
      <dgm:spPr/>
      <dgm:t>
        <a:bodyPr/>
        <a:lstStyle/>
        <a:p>
          <a:r>
            <a:rPr lang="en-US" dirty="0"/>
            <a:t>TODO</a:t>
          </a:r>
        </a:p>
      </dgm:t>
    </dgm:pt>
    <dgm:pt modelId="{016DF84B-0490-4105-965A-6363ED927572}" type="parTrans" cxnId="{6604D197-B50A-4C04-AE22-430748E32201}">
      <dgm:prSet/>
      <dgm:spPr/>
      <dgm:t>
        <a:bodyPr/>
        <a:lstStyle/>
        <a:p>
          <a:endParaRPr lang="en-US"/>
        </a:p>
      </dgm:t>
    </dgm:pt>
    <dgm:pt modelId="{431F03AC-5C52-41A8-9FF1-51F4657957E8}" type="sibTrans" cxnId="{6604D197-B50A-4C04-AE22-430748E32201}">
      <dgm:prSet/>
      <dgm:spPr/>
      <dgm:t>
        <a:bodyPr/>
        <a:lstStyle/>
        <a:p>
          <a:endParaRPr lang="en-US"/>
        </a:p>
      </dgm:t>
    </dgm:pt>
    <dgm:pt modelId="{6AD28FDC-B032-4490-9BBD-8BEA9D899213}">
      <dgm:prSet/>
      <dgm:spPr/>
      <dgm:t>
        <a:bodyPr/>
        <a:lstStyle/>
        <a:p>
          <a:r>
            <a:rPr lang="en-US" dirty="0"/>
            <a:t>TODO</a:t>
          </a:r>
        </a:p>
      </dgm:t>
    </dgm:pt>
    <dgm:pt modelId="{5CD6180C-C657-44DC-9AD4-1230FD7F517A}" type="parTrans" cxnId="{B9605325-F4B1-4C45-AA85-F8946B357B4A}">
      <dgm:prSet/>
      <dgm:spPr/>
      <dgm:t>
        <a:bodyPr/>
        <a:lstStyle/>
        <a:p>
          <a:endParaRPr lang="en-US"/>
        </a:p>
      </dgm:t>
    </dgm:pt>
    <dgm:pt modelId="{B7E186B4-3BD1-4048-A82E-A8BE13E21EF5}" type="sibTrans" cxnId="{B9605325-F4B1-4C45-AA85-F8946B357B4A}">
      <dgm:prSet/>
      <dgm:spPr/>
      <dgm:t>
        <a:bodyPr/>
        <a:lstStyle/>
        <a:p>
          <a:endParaRPr lang="en-US"/>
        </a:p>
      </dgm:t>
    </dgm:pt>
    <dgm:pt modelId="{B0C840A1-E8B7-45F3-96B7-A6DB9880D59B}">
      <dgm:prSet/>
      <dgm:spPr/>
      <dgm:t>
        <a:bodyPr/>
        <a:lstStyle/>
        <a:p>
          <a:r>
            <a:rPr lang="en-US" dirty="0"/>
            <a:t>TODO</a:t>
          </a:r>
        </a:p>
      </dgm:t>
    </dgm:pt>
    <dgm:pt modelId="{37C0356F-B15C-45F9-8B73-F29FBDEC1504}" type="parTrans" cxnId="{84E7AF7D-80FB-4E07-B0F9-446D9661C4C3}">
      <dgm:prSet/>
      <dgm:spPr/>
      <dgm:t>
        <a:bodyPr/>
        <a:lstStyle/>
        <a:p>
          <a:endParaRPr lang="en-US"/>
        </a:p>
      </dgm:t>
    </dgm:pt>
    <dgm:pt modelId="{E8F61871-782D-4ABF-81B7-7CEADDDF9BD4}" type="sibTrans" cxnId="{84E7AF7D-80FB-4E07-B0F9-446D9661C4C3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97B0A514-AB71-40C7-9DFC-28366D8E15E2}" type="pres">
      <dgm:prSet presAssocID="{1F47F626-E7BF-445F-89C7-64E0ACE286CD}" presName="text_1" presStyleLbl="node1" presStyleIdx="0" presStyleCnt="3">
        <dgm:presLayoutVars>
          <dgm:bulletEnabled val="1"/>
        </dgm:presLayoutVars>
      </dgm:prSet>
      <dgm:spPr/>
    </dgm:pt>
    <dgm:pt modelId="{222F4413-91C8-4597-ACFC-90B6AE816E84}" type="pres">
      <dgm:prSet presAssocID="{1F47F626-E7BF-445F-89C7-64E0ACE286CD}" presName="accent_1" presStyleCnt="0"/>
      <dgm:spPr/>
    </dgm:pt>
    <dgm:pt modelId="{02BD523A-BFEB-4AF8-8CD3-D08664E7D6BE}" type="pres">
      <dgm:prSet presAssocID="{1F47F626-E7BF-445F-89C7-64E0ACE286CD}" presName="accentRepeatNode" presStyleLbl="solidFgAcc1" presStyleIdx="0" presStyleCnt="3"/>
      <dgm:spPr/>
    </dgm:pt>
    <dgm:pt modelId="{E8545DED-ADBE-4A0E-848C-4F41E3167BBC}" type="pres">
      <dgm:prSet presAssocID="{36D0E434-61F4-4DA2-BEB4-BDB2572C091C}" presName="text_2" presStyleLbl="node1" presStyleIdx="1" presStyleCnt="3">
        <dgm:presLayoutVars>
          <dgm:bulletEnabled val="1"/>
        </dgm:presLayoutVars>
      </dgm:prSet>
      <dgm:spPr/>
    </dgm:pt>
    <dgm:pt modelId="{F5BF7EFD-89EC-486F-8FFB-0024068A7B61}" type="pres">
      <dgm:prSet presAssocID="{36D0E434-61F4-4DA2-BEB4-BDB2572C091C}" presName="accent_2" presStyleCnt="0"/>
      <dgm:spPr/>
    </dgm:pt>
    <dgm:pt modelId="{6785FA4A-2500-4ADB-889B-DA0B304F44C0}" type="pres">
      <dgm:prSet presAssocID="{36D0E434-61F4-4DA2-BEB4-BDB2572C091C}" presName="accentRepeatNode" presStyleLbl="solidFgAcc1" presStyleIdx="1" presStyleCnt="3"/>
      <dgm:spPr/>
    </dgm:pt>
    <dgm:pt modelId="{4A3767F0-D61C-4E19-8FF5-B2C7C8BB5482}" type="pres">
      <dgm:prSet presAssocID="{03D909B3-CD80-4EAD-A8F3-E503AE8EA97D}" presName="text_3" presStyleLbl="node1" presStyleIdx="2" presStyleCnt="3">
        <dgm:presLayoutVars>
          <dgm:bulletEnabled val="1"/>
        </dgm:presLayoutVars>
      </dgm:prSet>
      <dgm:spPr/>
    </dgm:pt>
    <dgm:pt modelId="{5E74749D-E354-4DC0-8B7A-78980F03AAF8}" type="pres">
      <dgm:prSet presAssocID="{03D909B3-CD80-4EAD-A8F3-E503AE8EA97D}" presName="accent_3" presStyleCnt="0"/>
      <dgm:spPr/>
    </dgm:pt>
    <dgm:pt modelId="{A2BC059D-A7A3-4E49-A536-FD3D58231251}" type="pres">
      <dgm:prSet presAssocID="{03D909B3-CD80-4EAD-A8F3-E503AE8EA97D}" presName="accentRepeatNode" presStyleLbl="solidFgAcc1" presStyleIdx="2" presStyleCnt="3"/>
      <dgm:spPr/>
    </dgm:pt>
  </dgm:ptLst>
  <dgm:cxnLst>
    <dgm:cxn modelId="{971DA755-DD79-415C-97A0-E3CB94AD971E}" type="presOf" srcId="{03D909B3-CD80-4EAD-A8F3-E503AE8EA97D}" destId="{4A3767F0-D61C-4E19-8FF5-B2C7C8BB5482}" srcOrd="0" destOrd="0" presId="urn:microsoft.com/office/officeart/2008/layout/VerticalCurvedList"/>
    <dgm:cxn modelId="{9FB98140-0BDF-4671-BDF2-31E4854AE426}" type="presOf" srcId="{A4CEED15-0A2D-4782-A496-A7C0E781AA09}" destId="{97B0A514-AB71-40C7-9DFC-28366D8E15E2}" srcOrd="0" destOrd="2" presId="urn:microsoft.com/office/officeart/2008/layout/VerticalCurvedList"/>
    <dgm:cxn modelId="{A3C23585-8073-413E-B612-E0EF31B95E2A}" type="presOf" srcId="{5B0D8D30-FDAD-4724-B986-91E1FD76A07E}" destId="{4A3767F0-D61C-4E19-8FF5-B2C7C8BB5482}" srcOrd="0" destOrd="1" presId="urn:microsoft.com/office/officeart/2008/layout/VerticalCurvedList"/>
    <dgm:cxn modelId="{D71B85DE-B422-4D81-BDDE-A2A0420D2C4D}" srcId="{1F47F626-E7BF-445F-89C7-64E0ACE286CD}" destId="{A4CEED15-0A2D-4782-A496-A7C0E781AA09}" srcOrd="1" destOrd="0" parTransId="{A2DFEB37-17C7-4A6A-9C5A-95304D2A7D54}" sibTransId="{3CF3E4F0-A8D4-4F6C-8E49-A01EB4CC28E7}"/>
    <dgm:cxn modelId="{B9605325-F4B1-4C45-AA85-F8946B357B4A}" srcId="{36D0E434-61F4-4DA2-BEB4-BDB2572C091C}" destId="{6AD28FDC-B032-4490-9BBD-8BEA9D899213}" srcOrd="0" destOrd="0" parTransId="{5CD6180C-C657-44DC-9AD4-1230FD7F517A}" sibTransId="{B7E186B4-3BD1-4048-A82E-A8BE13E21EF5}"/>
    <dgm:cxn modelId="{6604D197-B50A-4C04-AE22-430748E32201}" srcId="{03D909B3-CD80-4EAD-A8F3-E503AE8EA97D}" destId="{5B0D8D30-FDAD-4724-B986-91E1FD76A07E}" srcOrd="0" destOrd="0" parTransId="{016DF84B-0490-4105-965A-6363ED927572}" sibTransId="{431F03AC-5C52-41A8-9FF1-51F4657957E8}"/>
    <dgm:cxn modelId="{A8D0A412-AB3D-4577-B71E-ECAB3222BADE}" srcId="{571CC073-B4EA-454E-8A5E-FC001A76EABC}" destId="{36D0E434-61F4-4DA2-BEB4-BDB2572C091C}" srcOrd="1" destOrd="0" parTransId="{6ED25AF3-A0A6-4489-A356-3FFAEFF4CB5A}" sibTransId="{055F4B3B-C933-4423-8C83-3A855DBCA394}"/>
    <dgm:cxn modelId="{F2BD6EFE-5363-423A-8E70-FD9DB5F8BADD}" type="presOf" srcId="{6AD28FDC-B032-4490-9BBD-8BEA9D899213}" destId="{E8545DED-ADBE-4A0E-848C-4F41E3167BBC}" srcOrd="0" destOrd="1" presId="urn:microsoft.com/office/officeart/2008/layout/VerticalCurvedList"/>
    <dgm:cxn modelId="{5CF29245-8BC1-486A-991A-2A21C852FE49}" srcId="{571CC073-B4EA-454E-8A5E-FC001A76EABC}" destId="{1F47F626-E7BF-445F-89C7-64E0ACE286CD}" srcOrd="0" destOrd="0" parTransId="{B6F10B49-30C4-409D-A735-F88F729510DF}" sibTransId="{9B3AC2BB-4825-4457-ADA8-7CA18241C9B6}"/>
    <dgm:cxn modelId="{CEC18698-98B0-4FEE-9D67-3068E4290CCD}" type="presOf" srcId="{36D0E434-61F4-4DA2-BEB4-BDB2572C091C}" destId="{E8545DED-ADBE-4A0E-848C-4F41E3167BBC}" srcOrd="0" destOrd="0" presId="urn:microsoft.com/office/officeart/2008/layout/VerticalCurvedList"/>
    <dgm:cxn modelId="{16710773-F4AA-4964-A35A-9B179021B225}" srcId="{03D909B3-CD80-4EAD-A8F3-E503AE8EA97D}" destId="{54E1BC59-3E8F-4685-98B9-E4427E89713A}" srcOrd="1" destOrd="0" parTransId="{4AD140CC-711D-4FCD-BD5A-CDA556869246}" sibTransId="{DACEB7DD-9B58-4EAF-824F-5EC980744BAD}"/>
    <dgm:cxn modelId="{9542A3B2-79C1-4617-B35F-3937194882DE}" srcId="{36D0E434-61F4-4DA2-BEB4-BDB2572C091C}" destId="{88613883-E39D-466F-A146-EDBAAC3C32D4}" srcOrd="1" destOrd="0" parTransId="{00490D40-19DF-4D0B-8ECD-64DC450ACE6E}" sibTransId="{3A106065-1C21-455E-9FDC-5494D56D7B8A}"/>
    <dgm:cxn modelId="{15179C43-D7C2-4B4D-83DE-CB6ABEC0651F}" type="presOf" srcId="{E8F61871-782D-4ABF-81B7-7CEADDDF9BD4}" destId="{84E162AD-861D-4555-B043-F79679CCDBDA}" srcOrd="0" destOrd="0" presId="urn:microsoft.com/office/officeart/2008/layout/VerticalCurvedList"/>
    <dgm:cxn modelId="{68550B5A-CB03-4C76-B460-D515BF247B05}" srcId="{571CC073-B4EA-454E-8A5E-FC001A76EABC}" destId="{03D909B3-CD80-4EAD-A8F3-E503AE8EA97D}" srcOrd="2" destOrd="0" parTransId="{AD479974-F4B8-44C9-A771-440B2CA1EF80}" sibTransId="{E3D20791-80DA-45AB-BBE6-480E32C7A179}"/>
    <dgm:cxn modelId="{CCE3D25B-9E56-4AA9-A4F7-7EDE9FFA3875}" type="presOf" srcId="{54E1BC59-3E8F-4685-98B9-E4427E89713A}" destId="{4A3767F0-D61C-4E19-8FF5-B2C7C8BB5482}" srcOrd="0" destOrd="2" presId="urn:microsoft.com/office/officeart/2008/layout/VerticalCurvedList"/>
    <dgm:cxn modelId="{84E7AF7D-80FB-4E07-B0F9-446D9661C4C3}" srcId="{1F47F626-E7BF-445F-89C7-64E0ACE286CD}" destId="{B0C840A1-E8B7-45F3-96B7-A6DB9880D59B}" srcOrd="0" destOrd="0" parTransId="{37C0356F-B15C-45F9-8B73-F29FBDEC1504}" sibTransId="{E8F61871-782D-4ABF-81B7-7CEADDDF9BD4}"/>
    <dgm:cxn modelId="{D832A100-5F02-4F93-9EFD-F6BD794C5B57}" type="presOf" srcId="{88613883-E39D-466F-A146-EDBAAC3C32D4}" destId="{E8545DED-ADBE-4A0E-848C-4F41E3167BBC}" srcOrd="0" destOrd="2" presId="urn:microsoft.com/office/officeart/2008/layout/VerticalCurvedList"/>
    <dgm:cxn modelId="{E34624D1-3EA4-4A45-B829-576057D3E931}" type="presOf" srcId="{571CC073-B4EA-454E-8A5E-FC001A76EABC}" destId="{C1F95457-0E13-4C00-AF3F-5279185B3005}" srcOrd="0" destOrd="0" presId="urn:microsoft.com/office/officeart/2008/layout/VerticalCurvedList"/>
    <dgm:cxn modelId="{9866DCE4-A24F-49AA-8E28-39FCA6B7570A}" type="presOf" srcId="{B0C840A1-E8B7-45F3-96B7-A6DB9880D59B}" destId="{97B0A514-AB71-40C7-9DFC-28366D8E15E2}" srcOrd="0" destOrd="1" presId="urn:microsoft.com/office/officeart/2008/layout/VerticalCurvedList"/>
    <dgm:cxn modelId="{74944A23-3101-488F-B717-7781826F1C92}" type="presOf" srcId="{1F47F626-E7BF-445F-89C7-64E0ACE286CD}" destId="{97B0A514-AB71-40C7-9DFC-28366D8E15E2}" srcOrd="0" destOrd="0" presId="urn:microsoft.com/office/officeart/2008/layout/VerticalCurvedList"/>
    <dgm:cxn modelId="{215918EB-EE4C-40A2-8A02-9614798B62E7}" type="presParOf" srcId="{C1F95457-0E13-4C00-AF3F-5279185B3005}" destId="{4208A881-E163-4E2D-843D-3E50A7960126}" srcOrd="0" destOrd="0" presId="urn:microsoft.com/office/officeart/2008/layout/VerticalCurvedList"/>
    <dgm:cxn modelId="{8B7E359A-B82D-4CAA-8F55-0C467941F408}" type="presParOf" srcId="{4208A881-E163-4E2D-843D-3E50A7960126}" destId="{18DFAB4C-927C-4D8E-B963-160FBB72A981}" srcOrd="0" destOrd="0" presId="urn:microsoft.com/office/officeart/2008/layout/VerticalCurvedList"/>
    <dgm:cxn modelId="{381B4AC6-B501-41BA-AF98-B4A8C26F9538}" type="presParOf" srcId="{18DFAB4C-927C-4D8E-B963-160FBB72A981}" destId="{D7A136A3-59C3-4E7B-B46A-5EBCE8A4078B}" srcOrd="0" destOrd="0" presId="urn:microsoft.com/office/officeart/2008/layout/VerticalCurvedList"/>
    <dgm:cxn modelId="{D72305DF-48CD-4E4A-97A8-907D9A02873C}" type="presParOf" srcId="{18DFAB4C-927C-4D8E-B963-160FBB72A981}" destId="{84E162AD-861D-4555-B043-F79679CCDBDA}" srcOrd="1" destOrd="0" presId="urn:microsoft.com/office/officeart/2008/layout/VerticalCurvedList"/>
    <dgm:cxn modelId="{2AB96D54-4735-404B-BC7D-BDC07142C15A}" type="presParOf" srcId="{18DFAB4C-927C-4D8E-B963-160FBB72A981}" destId="{0CC9D516-AF50-449F-94BB-47477852AD53}" srcOrd="2" destOrd="0" presId="urn:microsoft.com/office/officeart/2008/layout/VerticalCurvedList"/>
    <dgm:cxn modelId="{608789C1-2A15-45D8-86AC-A82AC3033EAF}" type="presParOf" srcId="{18DFAB4C-927C-4D8E-B963-160FBB72A981}" destId="{44A52C95-0F8F-4D9A-AFA3-B197DFE13F6B}" srcOrd="3" destOrd="0" presId="urn:microsoft.com/office/officeart/2008/layout/VerticalCurvedList"/>
    <dgm:cxn modelId="{8188128C-DC60-4404-B51A-46A4009B6931}" type="presParOf" srcId="{4208A881-E163-4E2D-843D-3E50A7960126}" destId="{97B0A514-AB71-40C7-9DFC-28366D8E15E2}" srcOrd="1" destOrd="0" presId="urn:microsoft.com/office/officeart/2008/layout/VerticalCurvedList"/>
    <dgm:cxn modelId="{84C83CFF-5226-4EE9-874A-E35E5166EC3E}" type="presParOf" srcId="{4208A881-E163-4E2D-843D-3E50A7960126}" destId="{222F4413-91C8-4597-ACFC-90B6AE816E84}" srcOrd="2" destOrd="0" presId="urn:microsoft.com/office/officeart/2008/layout/VerticalCurvedList"/>
    <dgm:cxn modelId="{960583CF-F07C-485B-B340-DC3FF21A7086}" type="presParOf" srcId="{222F4413-91C8-4597-ACFC-90B6AE816E84}" destId="{02BD523A-BFEB-4AF8-8CD3-D08664E7D6BE}" srcOrd="0" destOrd="0" presId="urn:microsoft.com/office/officeart/2008/layout/VerticalCurvedList"/>
    <dgm:cxn modelId="{C37E7367-8297-414E-B643-BF50CF5B76C0}" type="presParOf" srcId="{4208A881-E163-4E2D-843D-3E50A7960126}" destId="{E8545DED-ADBE-4A0E-848C-4F41E3167BBC}" srcOrd="3" destOrd="0" presId="urn:microsoft.com/office/officeart/2008/layout/VerticalCurvedList"/>
    <dgm:cxn modelId="{3256316E-164D-42BF-B577-293D12CE4589}" type="presParOf" srcId="{4208A881-E163-4E2D-843D-3E50A7960126}" destId="{F5BF7EFD-89EC-486F-8FFB-0024068A7B61}" srcOrd="4" destOrd="0" presId="urn:microsoft.com/office/officeart/2008/layout/VerticalCurvedList"/>
    <dgm:cxn modelId="{98A82101-80C5-41A8-91BC-BD795A525DF2}" type="presParOf" srcId="{F5BF7EFD-89EC-486F-8FFB-0024068A7B61}" destId="{6785FA4A-2500-4ADB-889B-DA0B304F44C0}" srcOrd="0" destOrd="0" presId="urn:microsoft.com/office/officeart/2008/layout/VerticalCurvedList"/>
    <dgm:cxn modelId="{58EF61D8-7D7D-479B-B5A5-4EE0DCAF643F}" type="presParOf" srcId="{4208A881-E163-4E2D-843D-3E50A7960126}" destId="{4A3767F0-D61C-4E19-8FF5-B2C7C8BB5482}" srcOrd="5" destOrd="0" presId="urn:microsoft.com/office/officeart/2008/layout/VerticalCurvedList"/>
    <dgm:cxn modelId="{07796F10-59E3-4942-8C64-AA2F75EE6D21}" type="presParOf" srcId="{4208A881-E163-4E2D-843D-3E50A7960126}" destId="{5E74749D-E354-4DC0-8B7A-78980F03AAF8}" srcOrd="6" destOrd="0" presId="urn:microsoft.com/office/officeart/2008/layout/VerticalCurvedList"/>
    <dgm:cxn modelId="{3E643467-13FE-4047-AF6B-3DD83C9A8CAE}" type="presParOf" srcId="{5E74749D-E354-4DC0-8B7A-78980F03AAF8}" destId="{A2BC059D-A7A3-4E49-A536-FD3D5823125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A9AC9-3197-4290-8191-39A65825BDA9}">
      <dsp:nvSpPr>
        <dsp:cNvPr id="0" name=""/>
        <dsp:cNvSpPr/>
      </dsp:nvSpPr>
      <dsp:spPr>
        <a:xfrm>
          <a:off x="897239" y="69729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/>
            <a:t>Integration with </a:t>
          </a:r>
          <a:r>
            <a:rPr lang="en-US" sz="1700" b="0" i="0" kern="1200">
              <a:hlinkClick xmlns:r="http://schemas.openxmlformats.org/officeDocument/2006/relationships" r:id="rId1"/>
            </a:rPr>
            <a:t>Siemens Teamcenter PLM visualization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Required for Ford-</a:t>
          </a:r>
          <a:r>
            <a:rPr lang="en-US" sz="1300" kern="1200" dirty="0" err="1"/>
            <a:t>Otosan</a:t>
          </a:r>
          <a:r>
            <a:rPr lang="en-US" sz="1300" kern="1200" dirty="0"/>
            <a:t> used case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Using </a:t>
          </a:r>
          <a:r>
            <a:rPr lang="en-US" sz="1300" b="0" i="0" kern="1200" dirty="0">
              <a:hlinkClick xmlns:r="http://schemas.openxmlformats.org/officeDocument/2006/relationships" r:id="rId2"/>
            </a:rPr>
            <a:t>JT Open Toolkit</a:t>
          </a:r>
          <a:r>
            <a:rPr lang="en-US" sz="1300" b="0" i="0" u="none" kern="1200" dirty="0"/>
            <a:t>’s C++ application programming interface for 3D product information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hlinkClick xmlns:r="http://schemas.openxmlformats.org/officeDocument/2006/relationships" r:id="rId3"/>
            </a:rPr>
            <a:t>ISO 14306:2012</a:t>
          </a:r>
          <a:r>
            <a:rPr lang="en-US" sz="1300" b="0" i="0" u="none" kern="1200" dirty="0"/>
            <a:t> Industrial automation systems and integration -- JT file format specification for 3D visualization</a:t>
          </a:r>
          <a:endParaRPr lang="en-US" sz="1300" kern="1200" dirty="0"/>
        </a:p>
      </dsp:txBody>
      <dsp:txXfrm>
        <a:off x="897239" y="697291"/>
        <a:ext cx="7717973" cy="1394388"/>
      </dsp:txXfrm>
    </dsp:sp>
    <dsp:sp modelId="{3D436EF5-EF71-42C2-9CBF-041538D33799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19F81-13A0-44A9-8A93-8C26711C6055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Integration with </a:t>
          </a:r>
          <a:r>
            <a:rPr lang="en-US" sz="1700" b="0" i="0" kern="1200" dirty="0">
              <a:hlinkClick xmlns:r="http://schemas.openxmlformats.org/officeDocument/2006/relationships" r:id="rId4"/>
            </a:rPr>
            <a:t>IBM Rational DOORS</a:t>
          </a:r>
          <a:r>
            <a:rPr lang="en-US" sz="1700" b="0" i="0" u="none" kern="1200" dirty="0"/>
            <a:t> or </a:t>
          </a:r>
          <a:r>
            <a:rPr lang="en-US" sz="1700" b="0" i="0" kern="1200" dirty="0" err="1">
              <a:hlinkClick xmlns:r="http://schemas.openxmlformats.org/officeDocument/2006/relationships" r:id="rId5"/>
            </a:rPr>
            <a:t>Esterel</a:t>
          </a:r>
          <a:r>
            <a:rPr lang="en-US" sz="1700" b="0" i="0" kern="1200" dirty="0">
              <a:hlinkClick xmlns:r="http://schemas.openxmlformats.org/officeDocument/2006/relationships" r:id="rId5"/>
            </a:rPr>
            <a:t> SCADE Suite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Required for </a:t>
          </a:r>
          <a:r>
            <a:rPr lang="en-US" sz="1300" kern="1200" dirty="0" err="1"/>
            <a:t>Havelsan</a:t>
          </a:r>
          <a:r>
            <a:rPr lang="en-US" sz="1300" kern="1200" dirty="0"/>
            <a:t> used case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/>
            <a:t>using </a:t>
          </a:r>
          <a:r>
            <a:rPr lang="en-US" sz="1300" b="0" i="0" kern="1200">
              <a:hlinkClick xmlns:r="http://schemas.openxmlformats.org/officeDocument/2006/relationships" r:id="rId6"/>
            </a:rPr>
            <a:t>ReqIF</a:t>
          </a:r>
          <a:r>
            <a:rPr lang="en-US" sz="1300" b="0" i="0" u="none" kern="1200"/>
            <a:t> Standard and </a:t>
          </a:r>
          <a:r>
            <a:rPr lang="en-US" sz="1300" b="0" i="0" kern="1200">
              <a:hlinkClick xmlns:r="http://schemas.openxmlformats.org/officeDocument/2006/relationships" r:id="rId7"/>
            </a:rPr>
            <a:t>Eclipse’s Requirement Management Framework (RMF)</a:t>
          </a:r>
          <a:endParaRPr lang="en-US" sz="1300" kern="1200" dirty="0"/>
        </a:p>
      </dsp:txBody>
      <dsp:txXfrm>
        <a:off x="897239" y="2789264"/>
        <a:ext cx="7717973" cy="1394388"/>
      </dsp:txXfrm>
    </dsp:sp>
    <dsp:sp modelId="{2002B9ED-A9A5-4AA5-B853-579B8C7A76A9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650233" y="461015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Tarski platform (WP3) – UNIT and </a:t>
          </a:r>
          <a:r>
            <a:rPr lang="en-US" sz="1600" kern="1200" dirty="0" err="1"/>
            <a:t>KoçSystem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Automated analysis and dynamically configurable semantics of traceability links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Standalone and open source https://github.com/ModelWriter/WP3</a:t>
          </a:r>
        </a:p>
      </dsp:txBody>
      <dsp:txXfrm>
        <a:off x="650233" y="461015"/>
        <a:ext cx="7896127" cy="976189"/>
      </dsp:txXfrm>
    </dsp:sp>
    <dsp:sp modelId="{A385C4A4-1170-4684-BE17-B51AD2B16FBB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A901E-5750-42B5-860B-30A3FEB04864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Achivement</a:t>
          </a:r>
          <a:r>
            <a:rPr lang="en-US" sz="1600" kern="1200" dirty="0"/>
            <a:t>: Synchronization of EGR &amp; FEAD designs with specifications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Improve review process of engineering teams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Impact analysis of design changes</a:t>
          </a:r>
        </a:p>
      </dsp:txBody>
      <dsp:txXfrm>
        <a:off x="1032319" y="1952378"/>
        <a:ext cx="7541283" cy="976189"/>
      </dsp:txXfrm>
    </dsp:sp>
    <dsp:sp modelId="{3C434DBB-EFC4-4607-B1C0-DCF2E6E044D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14745-1CA3-4FF7-86CE-0B9B26CDE5D4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M2Doc – </a:t>
          </a:r>
          <a:r>
            <a:rPr lang="en-US" sz="1600" kern="1200" dirty="0" err="1"/>
            <a:t>Obeo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ModelWriter</a:t>
          </a:r>
          <a:r>
            <a:rPr lang="en-US" sz="1200" kern="1200" dirty="0"/>
            <a:t> helped us to ramp-up MS Word document creation and Java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New product of MS word document generation M2Doc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Future new feature for traceability using </a:t>
          </a:r>
          <a:r>
            <a:rPr lang="en-US" sz="1200" kern="1200" dirty="0" err="1"/>
            <a:t>ModelWriter</a:t>
          </a:r>
          <a:r>
            <a:rPr lang="en-US" sz="1200" kern="1200" dirty="0"/>
            <a:t> mapping API</a:t>
          </a:r>
        </a:p>
      </dsp:txBody>
      <dsp:txXfrm>
        <a:off x="677475" y="3416661"/>
        <a:ext cx="7896127" cy="976189"/>
      </dsp:txXfrm>
    </dsp:sp>
    <dsp:sp modelId="{D3687E31-DE42-4930-BE90-349FF29A60CA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650233" y="461015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Release of Synchronization Engine and UI – </a:t>
          </a:r>
          <a:r>
            <a:rPr lang="en-US" sz="1600" kern="1200" dirty="0" err="1"/>
            <a:t>Obeo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Synchronization engine </a:t>
          </a:r>
          <a:r>
            <a:rPr lang="en-US" sz="1200" kern="1200" dirty="0" err="1"/>
            <a:t>frist</a:t>
          </a:r>
          <a:r>
            <a:rPr lang="en-US" sz="1200" kern="1200" dirty="0"/>
            <a:t> version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First implementation of GUI</a:t>
          </a:r>
        </a:p>
      </dsp:txBody>
      <dsp:txXfrm>
        <a:off x="650233" y="461015"/>
        <a:ext cx="7896127" cy="976189"/>
      </dsp:txXfrm>
    </dsp:sp>
    <dsp:sp modelId="{A385C4A4-1170-4684-BE17-B51AD2B16FBB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A901E-5750-42B5-860B-30A3FEB04864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Ontology consistency checking – CNRS and Airbus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Identify and remove inconsistencies from the </a:t>
          </a:r>
          <a:r>
            <a:rPr lang="en-US" sz="1200" kern="1200" dirty="0" err="1"/>
            <a:t>knownledge</a:t>
          </a:r>
          <a:r>
            <a:rPr lang="en-US" sz="1200" kern="1200" dirty="0"/>
            <a:t> 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Solution based on Airbus needs</a:t>
          </a:r>
        </a:p>
      </dsp:txBody>
      <dsp:txXfrm>
        <a:off x="1032319" y="1952378"/>
        <a:ext cx="7541283" cy="976189"/>
      </dsp:txXfrm>
    </dsp:sp>
    <dsp:sp modelId="{3C434DBB-EFC4-4607-B1C0-DCF2E6E044D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E4CAA-2ED0-4B68-B22A-291BE078816D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MS Word </a:t>
          </a:r>
          <a:r>
            <a:rPr lang="en-US" sz="1600" kern="1200"/>
            <a:t>plug-in – HISBIM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Enable </a:t>
          </a:r>
          <a:r>
            <a:rPr lang="en-US" sz="1200" kern="1200" dirty="0" err="1"/>
            <a:t>seemless</a:t>
          </a:r>
          <a:r>
            <a:rPr lang="en-US" sz="1200" kern="1200" dirty="0"/>
            <a:t> integration with </a:t>
          </a:r>
          <a:r>
            <a:rPr lang="en-US" sz="1200" kern="1200" dirty="0" err="1"/>
            <a:t>ModelWriter</a:t>
          </a:r>
          <a:r>
            <a:rPr lang="en-US" sz="1200" kern="1200" dirty="0"/>
            <a:t> on Eclipse platform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GUI is almost ready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Working on integration of Eclipse platform and MS Word plug-in with respect to </a:t>
          </a:r>
          <a:r>
            <a:rPr lang="en-US" sz="1200" kern="1200" dirty="0" err="1"/>
            <a:t>ModelWriter</a:t>
          </a:r>
          <a:r>
            <a:rPr lang="en-US" sz="1200" kern="1200" dirty="0"/>
            <a:t> workspace</a:t>
          </a:r>
        </a:p>
      </dsp:txBody>
      <dsp:txXfrm>
        <a:off x="677475" y="3416661"/>
        <a:ext cx="7896127" cy="976189"/>
      </dsp:txXfrm>
    </dsp:sp>
    <dsp:sp modelId="{415F709E-A4E6-48CE-94E6-97168A7A07E0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F1FDBD-2997-419D-9869-A8AA3D43E065}">
      <dsp:nvSpPr>
        <dsp:cNvPr id="0" name=""/>
        <dsp:cNvSpPr/>
      </dsp:nvSpPr>
      <dsp:spPr>
        <a:xfrm>
          <a:off x="870612" y="65861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Release of Component Ontology – Airbus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partially describes the vocabulary used in the SIDP documents and database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Improves the SIDP model developed in first semester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for semantic annotation and link creation </a:t>
          </a:r>
        </a:p>
      </dsp:txBody>
      <dsp:txXfrm>
        <a:off x="870612" y="658611"/>
        <a:ext cx="7717973" cy="1394388"/>
      </dsp:txXfrm>
    </dsp:sp>
    <dsp:sp modelId="{A385C4A4-1170-4684-BE17-B51AD2B16FBB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1D756-9115-4F44-B32F-00909F48EA46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Web based services for Turkish language support – Mantis</a:t>
          </a:r>
        </a:p>
      </dsp:txBody>
      <dsp:txXfrm>
        <a:off x="897239" y="2789264"/>
        <a:ext cx="7717973" cy="1394388"/>
      </dsp:txXfrm>
    </dsp:sp>
    <dsp:sp modelId="{3521CD18-DB18-4594-B460-946945EF3A4A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6170F-4369-4DB2-A444-9C81A99D891B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(25 February 2015)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Product owner review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Integration of first release</a:t>
          </a:r>
        </a:p>
      </dsp:txBody>
      <dsp:txXfrm>
        <a:off x="677475" y="488094"/>
        <a:ext cx="7896127" cy="976189"/>
      </dsp:txXfrm>
    </dsp:sp>
    <dsp:sp modelId="{325D1687-0C36-4E1B-A891-F6A182E99B41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8A686-430F-4BA1-B199-5813934A0208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</a:t>
          </a:r>
          <a:r>
            <a:rPr lang="en-US" sz="1600" kern="1200" baseline="30000" dirty="0"/>
            <a:t>th</a:t>
          </a:r>
          <a:r>
            <a:rPr lang="en-US" sz="1600" kern="1200" dirty="0"/>
            <a:t> international </a:t>
          </a:r>
          <a:r>
            <a:rPr lang="en-US" sz="1600" kern="1200" dirty="0" err="1"/>
            <a:t>ModelWriter</a:t>
          </a:r>
          <a:r>
            <a:rPr lang="en-US" sz="1600" kern="1200" dirty="0"/>
            <a:t> Workshop (6 June 2016)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At Airbus headquarter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Brain storming and progress presentation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Mapping base design and sketches of GUI by </a:t>
          </a:r>
          <a:r>
            <a:rPr lang="en-US" sz="1200" kern="1200" dirty="0" err="1"/>
            <a:t>Obeo</a:t>
          </a:r>
          <a:endParaRPr lang="en-US" sz="1200" kern="1200" dirty="0"/>
        </a:p>
      </dsp:txBody>
      <dsp:txXfrm>
        <a:off x="1032319" y="1952378"/>
        <a:ext cx="7541283" cy="976189"/>
      </dsp:txXfrm>
    </dsp:sp>
    <dsp:sp modelId="{A385C4A4-1170-4684-BE17-B51AD2B16FB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294A6-4A89-49DD-B949-65E0E425875B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Airbus Friday </a:t>
          </a:r>
          <a:r>
            <a:rPr lang="en-US" sz="1600" kern="1200" dirty="0" err="1"/>
            <a:t>TechTalk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Demonstration of current state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Presentation of objectives</a:t>
          </a:r>
        </a:p>
      </dsp:txBody>
      <dsp:txXfrm>
        <a:off x="677475" y="3416661"/>
        <a:ext cx="7896127" cy="976189"/>
      </dsp:txXfrm>
    </dsp:sp>
    <dsp:sp modelId="{4E00D8CA-FE4D-4937-9874-99E61E80F3E4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42A30-6356-4C62-833F-55F35331BCB6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dirty="0">
              <a:hlinkClick xmlns:r="http://schemas.openxmlformats.org/officeDocument/2006/relationships" r:id="rId1"/>
            </a:rPr>
            <a:t>MPM4CPS</a:t>
          </a:r>
          <a:r>
            <a:rPr lang="en-US" sz="1700" kern="1200" dirty="0"/>
            <a:t> (Multi-paradigm Modeling for Cyber-physical Systems) Cost Action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UNIT and AIRBUS are Management Committee Members representing Turkey and France in  this COST action</a:t>
          </a:r>
        </a:p>
      </dsp:txBody>
      <dsp:txXfrm>
        <a:off x="677475" y="488094"/>
        <a:ext cx="7896127" cy="976189"/>
      </dsp:txXfrm>
    </dsp:sp>
    <dsp:sp modelId="{473565DF-066A-4047-935A-B0E4E24A8CF5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4DEEB-207C-4581-ADE0-543666B9887C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The European Research Network on Software-intensive Systems-of-Systems (</a:t>
          </a:r>
          <a:r>
            <a:rPr lang="en-US" sz="1700" b="0" i="0" u="none" kern="1200" dirty="0" err="1"/>
            <a:t>SiSoS</a:t>
          </a:r>
          <a:r>
            <a:rPr lang="en-US" sz="1700" b="0" i="0" u="none" kern="1200" dirty="0"/>
            <a:t>)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UNIT is a participant in the network</a:t>
          </a:r>
          <a:endParaRPr lang="en-US" sz="1300" kern="1200" dirty="0"/>
        </a:p>
      </dsp:txBody>
      <dsp:txXfrm>
        <a:off x="1032319" y="1952378"/>
        <a:ext cx="7541283" cy="976189"/>
      </dsp:txXfrm>
    </dsp:sp>
    <dsp:sp modelId="{CD0DAA34-8E90-47D7-BF5A-3BCA9B414E8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C99FC-1621-4050-BA33-2985A50256A9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hlinkClick xmlns:r="http://schemas.openxmlformats.org/officeDocument/2006/relationships" r:id="rId2"/>
            </a:rPr>
            <a:t>ITEA3-Assume</a:t>
          </a:r>
          <a:r>
            <a:rPr lang="en-US" sz="1700" b="0" i="0" u="none" kern="1200" dirty="0"/>
            <a:t> project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Ford-</a:t>
          </a:r>
          <a:r>
            <a:rPr lang="en-US" sz="1300" b="0" i="0" u="none" kern="1200" dirty="0" err="1"/>
            <a:t>Otosan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Havelsan</a:t>
          </a:r>
          <a:r>
            <a:rPr lang="en-US" sz="1300" b="0" i="0" u="none" kern="1200" dirty="0"/>
            <a:t>, </a:t>
          </a:r>
          <a:r>
            <a:rPr lang="en-US" sz="1300" b="0" i="0" u="none" kern="1200" dirty="0" err="1"/>
            <a:t>KocSistem</a:t>
          </a:r>
          <a:r>
            <a:rPr lang="en-US" sz="1300" b="0" i="0" u="none" kern="1200" dirty="0"/>
            <a:t> and UNIT participates in that project</a:t>
          </a:r>
          <a:endParaRPr lang="en-US" sz="1300" kern="1200" dirty="0"/>
        </a:p>
      </dsp:txBody>
      <dsp:txXfrm>
        <a:off x="677475" y="3416661"/>
        <a:ext cx="7896127" cy="976189"/>
      </dsp:txXfrm>
    </dsp:sp>
    <dsp:sp modelId="{DF3FFDB2-608B-4676-925A-ECD975DC61E5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AB841-79BB-4D00-A05C-C0BBCE9A6CD9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>
              <a:hlinkClick xmlns:r="http://schemas.openxmlformats.org/officeDocument/2006/relationships" r:id="rId1"/>
            </a:rPr>
            <a:t>ACM Applied Computing Symposium</a:t>
          </a:r>
          <a:endParaRPr lang="fr-FR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Paper </a:t>
          </a:r>
          <a:r>
            <a:rPr lang="fr-FR" sz="2100" kern="1200" dirty="0" err="1"/>
            <a:t>submited</a:t>
          </a:r>
          <a:r>
            <a:rPr lang="fr-FR" sz="2100" kern="1200" dirty="0"/>
            <a:t>  and </a:t>
          </a:r>
          <a:r>
            <a:rPr lang="fr-FR" sz="2100" kern="1200" dirty="0" err="1"/>
            <a:t>uneder</a:t>
          </a:r>
          <a:r>
            <a:rPr lang="fr-FR" sz="2100" kern="1200" dirty="0"/>
            <a:t> </a:t>
          </a:r>
          <a:r>
            <a:rPr lang="fr-FR" sz="2100" kern="1200" dirty="0" err="1"/>
            <a:t>review</a:t>
          </a:r>
          <a:endParaRPr lang="fr-FR" sz="2100" kern="1200" dirty="0"/>
        </a:p>
      </dsp:txBody>
      <dsp:txXfrm>
        <a:off x="677475" y="488094"/>
        <a:ext cx="7896127" cy="976189"/>
      </dsp:txXfrm>
    </dsp:sp>
    <dsp:sp modelId="{5DB86AC0-451D-4411-950D-3E495F4DC562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1FC17-7C44-4FDD-8600-761D67882D9D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>
              <a:hlinkClick xmlns:r="http://schemas.openxmlformats.org/officeDocument/2006/relationships" r:id="rId2"/>
            </a:rPr>
            <a:t>SAT/SMT/AR </a:t>
          </a:r>
          <a:r>
            <a:rPr lang="fr-FR" sz="2700" b="0" i="0" kern="1200" dirty="0" err="1">
              <a:hlinkClick xmlns:r="http://schemas.openxmlformats.org/officeDocument/2006/relationships" r:id="rId2"/>
            </a:rPr>
            <a:t>Summer</a:t>
          </a:r>
          <a:r>
            <a:rPr lang="fr-FR" sz="2700" b="0" i="0" kern="1200" dirty="0">
              <a:hlinkClick xmlns:r="http://schemas.openxmlformats.org/officeDocument/2006/relationships" r:id="rId2"/>
            </a:rPr>
            <a:t> </a:t>
          </a:r>
          <a:r>
            <a:rPr lang="fr-FR" sz="2700" b="0" i="0" kern="1200" dirty="0" err="1">
              <a:hlinkClick xmlns:r="http://schemas.openxmlformats.org/officeDocument/2006/relationships" r:id="rId2"/>
            </a:rPr>
            <a:t>School</a:t>
          </a:r>
          <a:endParaRPr lang="fr-FR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Poster </a:t>
          </a:r>
          <a:r>
            <a:rPr lang="fr-FR" sz="2100" kern="1200" dirty="0" err="1"/>
            <a:t>presentation</a:t>
          </a:r>
          <a:endParaRPr lang="fr-FR" sz="2100" kern="1200" dirty="0"/>
        </a:p>
      </dsp:txBody>
      <dsp:txXfrm>
        <a:off x="1032319" y="1952378"/>
        <a:ext cx="7541283" cy="976189"/>
      </dsp:txXfrm>
    </dsp:sp>
    <dsp:sp modelId="{10BE52AC-3D7E-47F7-A5F2-87ED6D075C94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53487-5AFD-48EE-8462-02B6B409D643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68580" rIns="68580" bIns="6858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>
              <a:hlinkClick xmlns:r="http://schemas.openxmlformats.org/officeDocument/2006/relationships" r:id="rId3"/>
            </a:rPr>
            <a:t>VTSA </a:t>
          </a:r>
          <a:r>
            <a:rPr lang="fr-FR" sz="2700" b="0" i="0" kern="1200" dirty="0" err="1">
              <a:hlinkClick xmlns:r="http://schemas.openxmlformats.org/officeDocument/2006/relationships" r:id="rId3"/>
            </a:rPr>
            <a:t>Summer</a:t>
          </a:r>
          <a:r>
            <a:rPr lang="fr-FR" sz="2700" b="0" i="0" kern="1200" dirty="0">
              <a:hlinkClick xmlns:r="http://schemas.openxmlformats.org/officeDocument/2006/relationships" r:id="rId3"/>
            </a:rPr>
            <a:t> </a:t>
          </a:r>
          <a:r>
            <a:rPr lang="fr-FR" sz="2700" b="0" i="0" kern="1200" dirty="0" err="1">
              <a:hlinkClick xmlns:r="http://schemas.openxmlformats.org/officeDocument/2006/relationships" r:id="rId3"/>
            </a:rPr>
            <a:t>School</a:t>
          </a:r>
          <a:endParaRPr lang="fr-FR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Poster </a:t>
          </a:r>
          <a:r>
            <a:rPr lang="fr-FR" sz="2100" kern="1200" dirty="0" err="1"/>
            <a:t>presentation</a:t>
          </a:r>
          <a:endParaRPr lang="fr-FR" sz="2100" kern="1200" dirty="0"/>
        </a:p>
      </dsp:txBody>
      <dsp:txXfrm>
        <a:off x="677475" y="3416661"/>
        <a:ext cx="7896127" cy="976189"/>
      </dsp:txXfrm>
    </dsp:sp>
    <dsp:sp modelId="{E7334BC8-AEFB-430E-9CFA-C81828FAA976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C4DF-1C44-498D-9B3F-03E7833BB629}">
      <dsp:nvSpPr>
        <dsp:cNvPr id="0" name=""/>
        <dsp:cNvSpPr/>
      </dsp:nvSpPr>
      <dsp:spPr>
        <a:xfrm>
          <a:off x="897239" y="69729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Modular architecture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Open source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Definition of domain model for mapping</a:t>
          </a:r>
        </a:p>
      </dsp:txBody>
      <dsp:txXfrm>
        <a:off x="897239" y="697291"/>
        <a:ext cx="7717973" cy="1394388"/>
      </dsp:txXfrm>
    </dsp:sp>
    <dsp:sp modelId="{4BB16056-F560-46EC-870B-3FE4DE7B98D9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8E403-1A94-45FC-B845-42D5F2B2A2CB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Used standards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EMF based of MOF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XMI serialization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Standard ontology formats (owl, </a:t>
          </a:r>
          <a:r>
            <a:rPr lang="en-US" sz="1700" kern="1200" dirty="0" err="1"/>
            <a:t>rdf</a:t>
          </a:r>
          <a:r>
            <a:rPr lang="en-US" sz="1700" kern="1200" dirty="0"/>
            <a:t>, turtle, …)</a:t>
          </a:r>
        </a:p>
      </dsp:txBody>
      <dsp:txXfrm>
        <a:off x="897239" y="2789264"/>
        <a:ext cx="7717973" cy="1394388"/>
      </dsp:txXfrm>
    </dsp:sp>
    <dsp:sp modelId="{29E70639-1E7C-4122-8298-FC81BE786D86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0A514-AB71-40C7-9DFC-28366D8E15E2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Ford-</a:t>
          </a:r>
          <a:r>
            <a:rPr lang="en-US" sz="2000" kern="1200" dirty="0" err="1"/>
            <a:t>Otosan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TODO</a:t>
          </a:r>
        </a:p>
      </dsp:txBody>
      <dsp:txXfrm>
        <a:off x="677475" y="488094"/>
        <a:ext cx="7896127" cy="976189"/>
      </dsp:txXfrm>
    </dsp:sp>
    <dsp:sp modelId="{02BD523A-BFEB-4AF8-8CD3-D08664E7D6BE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45DED-ADBE-4A0E-848C-4F41E3167BBC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Airbus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TODO</a:t>
          </a:r>
        </a:p>
      </dsp:txBody>
      <dsp:txXfrm>
        <a:off x="1032319" y="1952378"/>
        <a:ext cx="7541283" cy="976189"/>
      </dsp:txXfrm>
    </dsp:sp>
    <dsp:sp modelId="{6785FA4A-2500-4ADB-889B-DA0B304F44C0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767F0-D61C-4E19-8FF5-B2C7C8BB5482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Havelsan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TODO</a:t>
          </a:r>
        </a:p>
      </dsp:txBody>
      <dsp:txXfrm>
        <a:off x="677475" y="3416661"/>
        <a:ext cx="7896127" cy="976189"/>
      </dsp:txXfrm>
    </dsp:sp>
    <dsp:sp modelId="{A2BC059D-A7A3-4E49-A536-FD3D58231251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9-11-2016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EF509-7BB8-43AF-A535-75F710BFF58C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4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your presentation </a:t>
            </a:r>
            <a:br>
              <a:rPr lang="en-US" dirty="0"/>
            </a:br>
            <a:r>
              <a:rPr lang="de-DE" dirty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Event/Occasion, date (Arial regular 20 </a:t>
            </a:r>
            <a:r>
              <a:rPr lang="en-GB" noProof="0" dirty="0" err="1"/>
              <a:t>pts</a:t>
            </a:r>
            <a:r>
              <a:rPr lang="en-GB" noProof="0" dirty="0"/>
              <a:t>) </a:t>
            </a:r>
          </a:p>
          <a:p>
            <a:r>
              <a:rPr lang="en-GB" noProof="0" dirty="0"/>
              <a:t>Name of the speaker (Arial regular 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9FBF3E-7AD6-490C-A550-2D4B17D10E3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67544" y="260648"/>
            <a:ext cx="576064" cy="576064"/>
          </a:xfrm>
          <a:prstGeom prst="rect">
            <a:avLst/>
          </a:prstGeom>
          <a:solidFill>
            <a:srgbClr val="484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323528" y="260648"/>
            <a:ext cx="360040" cy="576064"/>
          </a:xfrm>
          <a:prstGeom prst="rect">
            <a:avLst/>
          </a:prstGeom>
          <a:solidFill>
            <a:schemeClr val="bg1"/>
          </a:solidFill>
          <a:ln w="12700">
            <a:solidFill>
              <a:srgbClr val="484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b="1" dirty="0">
              <a:solidFill>
                <a:schemeClr val="accent4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re 1"/>
          <p:cNvSpPr txBox="1">
            <a:spLocks/>
          </p:cNvSpPr>
          <p:nvPr userDrawn="1"/>
        </p:nvSpPr>
        <p:spPr>
          <a:xfrm>
            <a:off x="323528" y="260648"/>
            <a:ext cx="34915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845A4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Image 7" descr="Logo_Clarity_fond_blanc.png"/>
          <p:cNvPicPr>
            <a:picLocks noChangeAspect="1"/>
          </p:cNvPicPr>
          <p:nvPr userDrawn="1"/>
        </p:nvPicPr>
        <p:blipFill>
          <a:blip r:embed="rId2" cstate="print"/>
          <a:srcRect l="25707" t="41902" r="25707" b="41903"/>
          <a:stretch>
            <a:fillRect/>
          </a:stretch>
        </p:blipFill>
        <p:spPr>
          <a:xfrm>
            <a:off x="827584" y="6093296"/>
            <a:ext cx="1872208" cy="6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6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 of your slide (Arial bold 24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  <a:br>
              <a:rPr lang="en-GB" noProof="0" dirty="0"/>
            </a:br>
            <a:r>
              <a:rPr lang="en-GB" noProof="0" dirty="0"/>
              <a:t>Subtitle - if applicable - (Arial bold 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Example of a chart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/>
              <a:t>Title of your separator slide </a:t>
            </a:r>
            <a:br>
              <a:rPr lang="en-GB" noProof="0" dirty="0"/>
            </a:br>
            <a:r>
              <a:rPr lang="en-GB" noProof="0" dirty="0"/>
              <a:t>(Arial bold 28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/>
              <a:t>Title of your slide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Subtitle - if applicable - (Arial bold 24 </a:t>
            </a:r>
            <a:r>
              <a:rPr lang="en-US" dirty="0" err="1"/>
              <a:t>pts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0"/>
            <a:endParaRPr lang="en-GB" noProof="0" dirty="0"/>
          </a:p>
          <a:p>
            <a:pPr lvl="0"/>
            <a:r>
              <a:rPr lang="en-GB" noProof="0" dirty="0"/>
              <a:t>Click to edit Master text styles (22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1"/>
            <a:r>
              <a:rPr lang="en-GB" noProof="0" dirty="0"/>
              <a:t>Second level (20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2"/>
            <a:r>
              <a:rPr lang="en-GB" noProof="0" dirty="0"/>
              <a:t>Third level (18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3"/>
            <a:r>
              <a:rPr lang="en-GB" noProof="0" dirty="0"/>
              <a:t>Fourth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  <a:p>
            <a:pPr lvl="4"/>
            <a:r>
              <a:rPr lang="en-GB" noProof="0" dirty="0"/>
              <a:t>Fifth level (16 </a:t>
            </a:r>
            <a:r>
              <a:rPr lang="en-GB" noProof="0" dirty="0" err="1"/>
              <a:t>pts</a:t>
            </a:r>
            <a:r>
              <a:rPr lang="en-GB" noProof="0" dirty="0"/>
              <a:t>)</a:t>
            </a:r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businessmodelgeneration.com/canvas/bmc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Exploitation</a:t>
            </a:r>
            <a:r>
              <a:rPr lang="tr-TR" dirty="0"/>
              <a:t>, </a:t>
            </a:r>
            <a:r>
              <a:rPr lang="tr-TR" dirty="0" err="1"/>
              <a:t>Dissemination</a:t>
            </a:r>
            <a:r>
              <a:rPr lang="tr-TR" dirty="0"/>
              <a:t>, </a:t>
            </a:r>
            <a:r>
              <a:rPr lang="tr-TR" dirty="0" err="1"/>
              <a:t>Standardisation</a:t>
            </a:r>
            <a:r>
              <a:rPr lang="tr-TR" dirty="0"/>
              <a:t> (WP7) </a:t>
            </a: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Yvan Lussaud, OBEO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03455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84706414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472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12879794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242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end user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08258922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61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033264" y="260648"/>
            <a:ext cx="7571184" cy="562074"/>
          </a:xfrm>
        </p:spPr>
        <p:txBody>
          <a:bodyPr>
            <a:noAutofit/>
          </a:bodyPr>
          <a:lstStyle/>
          <a:p>
            <a:pPr algn="l"/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How to use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dirty="0" err="1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canvas</a:t>
            </a:r>
            <a:r>
              <a:rPr lang="fr-FR" sz="2400" dirty="0">
                <a:solidFill>
                  <a:srgbClr val="4845A4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BF3E-7AD6-490C-A550-2D4B17D10E3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7" y="762001"/>
            <a:ext cx="9144000" cy="6095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529" y="6511304"/>
            <a:ext cx="727489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dirty="0"/>
              <a:t>Plus d’infos sur  </a:t>
            </a:r>
            <a:r>
              <a:rPr lang="fr-FR" sz="1600" dirty="0">
                <a:hlinkClick r:id="rId4"/>
              </a:rPr>
              <a:t>http://www.businessmodelgeneration.com/canvas/bmc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66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Model </a:t>
            </a:r>
            <a:r>
              <a:rPr lang="fr-FR" dirty="0" err="1"/>
              <a:t>Canvas</a:t>
            </a:r>
            <a:r>
              <a:rPr lang="fr-FR" dirty="0"/>
              <a:t> - Obeo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7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9FBF3E-7AD6-490C-A550-2D4B17D10E3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99592" y="1600200"/>
            <a:ext cx="77872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extLst/>
          </p:nvPr>
        </p:nvGraphicFramePr>
        <p:xfrm>
          <a:off x="323048" y="1161380"/>
          <a:ext cx="8641440" cy="4885838"/>
        </p:xfrm>
        <a:graphic>
          <a:graphicData uri="http://schemas.openxmlformats.org/drawingml/2006/table">
            <a:tbl>
              <a:tblPr/>
              <a:tblGrid>
                <a:gridCol w="155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6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1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024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</a:t>
                      </a:r>
                      <a:r>
                        <a:rPr kumimoji="0" lang="fr-FR" altLang="fr-F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Partners</a:t>
                      </a:r>
                      <a:endParaRPr kumimoji="0" lang="fr-FR" altLang="fr-FR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</a:t>
                      </a:r>
                      <a:r>
                        <a:rPr kumimoji="0" lang="fr-FR" altLang="fr-F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Activities</a:t>
                      </a:r>
                      <a:endParaRPr kumimoji="0" lang="fr-FR" altLang="fr-FR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Value Propositions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Relationships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 Segment</a:t>
                      </a:r>
                    </a:p>
                  </a:txBody>
                  <a:tcPr marL="4898" marR="4898" marT="0" marB="0" anchor="ctr" horzOverflow="overflow">
                    <a:lnL>
                      <a:noFill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280">
                <a:tc rowSpan="5">
                  <a:txBody>
                    <a:bodyPr/>
                    <a:lstStyle>
                      <a:lvl1pPr marL="87313">
                        <a:spcAft>
                          <a:spcPts val="142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7313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7313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7313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Communication &amp; Events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Edition</a:t>
                      </a:r>
                      <a:br>
                        <a:rPr kumimoji="0" lang="fr-FR" altLang="fr-F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fr-FR" altLang="fr-FR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fr-FR" altLang="fr-F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Dev outsourcing / expertise </a:t>
                      </a: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for 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extraction </a:t>
                      </a: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rules</a:t>
                      </a:r>
                      <a:b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</a:t>
                      </a: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core</a:t>
                      </a: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new </a:t>
                      </a: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feature</a:t>
                      </a: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- high </a:t>
                      </a: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quality</a:t>
                      </a: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Better</a:t>
                      </a: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r>
                        <a:rPr kumimoji="0" lang="fr-FR" altLang="fr-F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Collaboration</a:t>
                      </a: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b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between</a:t>
                      </a: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doc &amp; model </a:t>
                      </a: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authors</a:t>
                      </a: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&amp; Maintenance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Training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3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fr-FR" altLang="fr-F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Integration</a:t>
                      </a:r>
                      <a:b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with</a:t>
                      </a: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SCM, ALM, Editors</a:t>
                      </a:r>
                    </a:p>
                  </a:txBody>
                  <a:tcPr marL="396000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fr-FR" altLang="fr-F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br>
                        <a:rPr kumimoji="0" lang="fr-FR" altLang="fr-F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fr-FR" altLang="fr-F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fr-FR" alt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Open Source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Software Editor </a:t>
                      </a:r>
                      <a:r>
                        <a:rPr kumimoji="0" lang="fr-FR" altLang="fr-F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guaranties</a:t>
                      </a:r>
                      <a:endParaRPr kumimoji="0" lang="fr-FR" altLang="fr-F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>
                      <a:lvl1pPr marL="84138">
                        <a:spcAft>
                          <a:spcPts val="142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br>
                        <a:rPr kumimoji="0" lang="fr-FR" altLang="fr-F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5725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M&amp;T Architect of Sirius </a:t>
                      </a: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community</a:t>
                      </a:r>
                      <a:b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System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Engineers</a:t>
                      </a:r>
                      <a:b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fr-FR" altLang="fr-F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Requirement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Engineers</a:t>
                      </a:r>
                      <a:b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Enteprise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Architects</a:t>
                      </a:r>
                      <a:b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fr-FR" altLang="fr-F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266700" marR="0" lvl="0" indent="-177800" algn="l" defTabSz="4492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5725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Pre-sales</a:t>
                      </a:r>
                      <a:br>
                        <a:rPr kumimoji="0" lang="fr-FR" alt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</a:b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Channels</a:t>
                      </a:r>
                      <a:endParaRPr kumimoji="0" lang="fr-FR" altLang="fr-FR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Conferences</a:t>
                      </a:r>
                      <a:endParaRPr kumimoji="0" lang="fr-FR" altLang="fr-F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Eclipse.org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88900" algn="l"/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Direct sales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9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Key </a:t>
                      </a:r>
                      <a:r>
                        <a:rPr kumimoji="0" lang="fr-FR" altLang="fr-FR" sz="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Resources</a:t>
                      </a:r>
                      <a:endParaRPr kumimoji="0" lang="fr-FR" altLang="fr-F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451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MW Engine of WP6</a:t>
                      </a: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Expertise on MW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internals</a:t>
                      </a:r>
                      <a:endParaRPr kumimoji="0" lang="fr-FR" altLang="fr-F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Listing of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existing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users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/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customers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of Obeo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products</a:t>
                      </a:r>
                      <a:endParaRPr kumimoji="0" lang="fr-FR" altLang="fr-F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88900" marR="0" lvl="0" indent="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Arial" panose="020B0604020202020204" pitchFamily="34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endParaRPr kumimoji="0" lang="fr-FR" altLang="fr-F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920"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Cost</a:t>
                      </a:r>
                      <a:r>
                        <a:rPr kumimoji="0" lang="fr-FR" altLang="fr-F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Structure</a:t>
                      </a: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Revenue </a:t>
                      </a:r>
                      <a:r>
                        <a:rPr kumimoji="0" lang="fr-FR" altLang="fr-FR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Streams</a:t>
                      </a:r>
                      <a:endParaRPr kumimoji="0" lang="fr-FR" altLang="fr-FR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anchor="ctr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1840"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Salaries of consultants &amp; MW </a:t>
                      </a: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committers</a:t>
                      </a:r>
                      <a:endParaRPr kumimoji="0" lang="fr-FR" altLang="fr-F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Marketing (</a:t>
                      </a:r>
                      <a:r>
                        <a:rPr kumimoji="0" lang="fr-FR" alt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conferences</a:t>
                      </a: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, communication, web)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/>
                      </a:pPr>
                      <a:r>
                        <a:rPr kumimoji="0" lang="fr-FR" alt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Commercial</a:t>
                      </a: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88900">
                        <a:spcAft>
                          <a:spcPts val="142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Professional Services 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per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working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day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(on site or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remote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)</a:t>
                      </a: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</a:t>
                      </a:r>
                      <a:r>
                        <a:rPr kumimoji="0" lang="fr-FR" altLang="fr-F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features</a:t>
                      </a:r>
                      <a:r>
                        <a:rPr kumimoji="0" lang="fr-FR" altLang="fr-F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funding</a:t>
                      </a:r>
                      <a:endParaRPr kumimoji="0" lang="fr-FR" altLang="fr-F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New option in Obeo Designer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annual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</a:t>
                      </a:r>
                      <a:r>
                        <a:rPr kumimoji="0" lang="fr-FR" altLang="fr-F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support </a:t>
                      </a:r>
                      <a:r>
                        <a:rPr kumimoji="0" lang="fr-FR" altLang="fr-F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contract</a:t>
                      </a:r>
                      <a:endParaRPr kumimoji="0" lang="fr-FR" altLang="fr-F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  <a:p>
                      <a:pPr marL="317500" marR="0" lvl="0" indent="-228600" algn="l" defTabSz="449263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1798C"/>
                        </a:buClr>
                        <a:buSzPct val="100000"/>
                        <a:buFont typeface="+mj-lt"/>
                        <a:buAutoNum type="arabicPeriod"/>
                        <a:tabLst>
                          <a:tab pos="449263" algn="l"/>
                          <a:tab pos="898525" algn="l"/>
                          <a:tab pos="1347788" algn="l"/>
                          <a:tab pos="1797050" algn="l"/>
                          <a:tab pos="2246313" algn="l"/>
                          <a:tab pos="2695575" algn="l"/>
                          <a:tab pos="3144838" algn="l"/>
                          <a:tab pos="3594100" algn="l"/>
                          <a:tab pos="4043363" algn="l"/>
                          <a:tab pos="4492625" algn="l"/>
                          <a:tab pos="4941888" algn="l"/>
                          <a:tab pos="5391150" algn="l"/>
                          <a:tab pos="5840413" algn="l"/>
                          <a:tab pos="6289675" algn="l"/>
                          <a:tab pos="6738938" algn="l"/>
                          <a:tab pos="7188200" algn="l"/>
                          <a:tab pos="7637463" algn="l"/>
                          <a:tab pos="8086725" algn="l"/>
                          <a:tab pos="8535988" algn="l"/>
                          <a:tab pos="8985250" algn="l"/>
                          <a:tab pos="9434513" algn="l"/>
                        </a:tabLst>
                      </a:pP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Obeo Designer Team </a:t>
                      </a:r>
                      <a:r>
                        <a:rPr kumimoji="0" lang="fr-FR" altLang="fr-FR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licenses</a:t>
                      </a:r>
                      <a:r>
                        <a:rPr kumimoji="0" lang="fr-FR" altLang="fr-F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 for collaborative </a:t>
                      </a:r>
                      <a:r>
                        <a:rPr kumimoji="0" lang="fr-FR" altLang="fr-F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1798C"/>
                          </a:solidFill>
                          <a:effectLst/>
                          <a:latin typeface="Arial" panose="020B0604020202020204" pitchFamily="34" charset="0"/>
                          <a:cs typeface="Arial Unicode MS" panose="020B0604020202020204" pitchFamily="34" charset="-128"/>
                        </a:rPr>
                        <a:t>features</a:t>
                      </a:r>
                      <a:endParaRPr kumimoji="0" lang="fr-FR" altLang="fr-F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71798C"/>
                        </a:solidFill>
                        <a:effectLst/>
                        <a:latin typeface="Arial" panose="020B060402020202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4898" marR="4898" marT="0" marB="0" horzOverflow="overflow">
                    <a:lnL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08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2465"/>
            <a:ext cx="1008112" cy="23683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 flipH="1">
            <a:off x="358711" y="1453328"/>
            <a:ext cx="1476024" cy="55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fr-FR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Sirius </a:t>
            </a:r>
            <a:r>
              <a:rPr lang="fr-FR" sz="1400" dirty="0" err="1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Existing</a:t>
            </a:r>
            <a:r>
              <a:rPr lang="fr-FR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 </a:t>
            </a:r>
            <a:r>
              <a:rPr lang="fr-FR" sz="1400" dirty="0" err="1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Users</a:t>
            </a:r>
            <a:endParaRPr lang="fr-FR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sp>
        <p:nvSpPr>
          <p:cNvPr id="10" name="Flèche courbée vers le haut 9"/>
          <p:cNvSpPr/>
          <p:nvPr/>
        </p:nvSpPr>
        <p:spPr>
          <a:xfrm>
            <a:off x="5435135" y="422108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 courbée vers le haut 10"/>
          <p:cNvSpPr/>
          <p:nvPr/>
        </p:nvSpPr>
        <p:spPr>
          <a:xfrm flipV="1">
            <a:off x="5436096" y="1453328"/>
            <a:ext cx="2520280" cy="513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 flipH="1">
            <a:off x="322567" y="2330803"/>
            <a:ext cx="1476024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fr-FR" sz="14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MW </a:t>
            </a:r>
            <a:r>
              <a:rPr lang="fr-FR" sz="1400" dirty="0" err="1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Partners</a:t>
            </a:r>
            <a:endParaRPr lang="fr-FR" sz="12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5888" y="1552001"/>
            <a:ext cx="361950" cy="33337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5357" y="3352201"/>
            <a:ext cx="238125" cy="3333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8911" y="2416097"/>
            <a:ext cx="333375" cy="33337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8911" y="4261640"/>
            <a:ext cx="371475" cy="33337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61" y="2821480"/>
            <a:ext cx="327811" cy="32781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93" y="2271723"/>
            <a:ext cx="288748" cy="2887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17" y="1626862"/>
            <a:ext cx="330522" cy="33052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 flipH="1">
            <a:off x="287663" y="3721576"/>
            <a:ext cx="1547071" cy="48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defTabSz="449263" fontAlgn="base">
              <a:lnSpc>
                <a:spcPct val="107000"/>
              </a:lnSpc>
              <a:spcBef>
                <a:spcPct val="0"/>
              </a:spcBef>
              <a:spcAft>
                <a:spcPct val="0"/>
              </a:spcAft>
              <a:buClr>
                <a:srgbClr val="71798C"/>
              </a:buClr>
              <a:buSzPct val="100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</a:tabLst>
            </a:pPr>
            <a:r>
              <a:rPr lang="fr-FR" sz="1200" dirty="0" err="1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Evangelists</a:t>
            </a:r>
            <a:r>
              <a:rPr lang="fr-FR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 (MBSE, </a:t>
            </a:r>
            <a:r>
              <a:rPr lang="fr-FR" sz="1200" dirty="0" err="1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Req</a:t>
            </a:r>
            <a:r>
              <a:rPr lang="fr-FR" sz="1200" dirty="0">
                <a:solidFill>
                  <a:srgbClr val="71798C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, Wiki)</a:t>
            </a:r>
            <a:endParaRPr lang="fr-FR" sz="1100" dirty="0">
              <a:solidFill>
                <a:srgbClr val="71798C"/>
              </a:solidFill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6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UNIT as a tool and technology provider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7545287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82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11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72481568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784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Exploitation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25357172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599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470796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53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WP7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Dissemination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223080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8873997"/>
      </p:ext>
    </p:extLst>
  </p:cSld>
  <p:clrMapOvr>
    <a:masterClrMapping/>
  </p:clrMapOvr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4934</TotalTime>
  <Words>562</Words>
  <Application>Microsoft Office PowerPoint</Application>
  <PresentationFormat>On-screen Show (4:3)</PresentationFormat>
  <Paragraphs>148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Unicode MS</vt:lpstr>
      <vt:lpstr>Calibri</vt:lpstr>
      <vt:lpstr>Times New Roman</vt:lpstr>
      <vt:lpstr>Wingdings</vt:lpstr>
      <vt:lpstr>ITEA 3 PowerPoint template_small</vt:lpstr>
      <vt:lpstr>Exploitation, Dissemination, Standardisation (WP7) </vt:lpstr>
      <vt:lpstr>How to use this canvas?</vt:lpstr>
      <vt:lpstr>Business Model Canvas - Obeo</vt:lpstr>
      <vt:lpstr>WP7 UNIT as a tool and technology provider</vt:lpstr>
      <vt:lpstr>WP7 Exploitation</vt:lpstr>
      <vt:lpstr>WP7 Exploitation</vt:lpstr>
      <vt:lpstr>WP7 Exploitation</vt:lpstr>
      <vt:lpstr>WP7 Dissemination</vt:lpstr>
      <vt:lpstr>WP7 Dissemination</vt:lpstr>
      <vt:lpstr>WP7 Dissemination</vt:lpstr>
      <vt:lpstr>WP7 Standardization</vt:lpstr>
      <vt:lpstr>WP7 Industrial end user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386</cp:revision>
  <dcterms:created xsi:type="dcterms:W3CDTF">2014-11-11T13:03:42Z</dcterms:created>
  <dcterms:modified xsi:type="dcterms:W3CDTF">2016-11-09T09:39:53Z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